
<file path=[Content_Types].xml><?xml version="1.0" encoding="utf-8"?>
<Types xmlns="http://schemas.openxmlformats.org/package/2006/content-types">
  <Default Extension="emf" ContentType="image/x-emf"/>
  <Override PartName="/docProps/core.xml" ContentType="application/vnd.openxmlformats-package.core-properties+xml"/>
  <Override PartName="/ppt/slideLayouts/slideLayout6.xml" ContentType="application/vnd.openxmlformats-officedocument.presentationml.slideLayout+xml"/>
  <Default Extension="rels" ContentType="application/vnd.openxmlformats-package.relationships+xml"/>
  <Override PartName="/ppt/slideLayouts/slideLayout8.xml" ContentType="application/vnd.openxmlformats-officedocument.presentationml.slideLayout+xml"/>
  <Override PartName="/ppt/handoutMasters/handoutMaster1.xml" ContentType="application/vnd.openxmlformats-officedocument.presentationml.handoutMaster+xml"/>
  <Override PartName="/ppt/slideLayouts/slideLayout1.xml" ContentType="application/vnd.openxmlformats-officedocument.presentationml.slideLayout+xml"/>
  <Default Extension="png" ContentType="image/png"/>
  <Override PartName="/ppt/slideLayouts/slideLayout11.xml" ContentType="application/vnd.openxmlformats-officedocument.presentationml.slideLayout+xml"/>
  <Override PartName="/ppt/slideLayouts/slideLayout3.xml" ContentType="application/vnd.openxmlformats-officedocument.presentationml.slideLayout+xml"/>
  <Default Extension="xml" ContentType="application/xml"/>
  <Override PartName="/docProps/app.xml" ContentType="application/vnd.openxmlformats-officedocument.extended-properties+xml"/>
  <Override PartName="/ppt/slideMasters/slideMaster1.xml" ContentType="application/vnd.openxmlformats-officedocument.presentationml.slideMaster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viewProps.xml" ContentType="application/vnd.openxmlformats-officedocument.presentationml.viewProps+xml"/>
  <Override PartName="/ppt/slideLayouts/slideLayout7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2.xml" ContentType="application/vnd.openxmlformats-officedocument.presentationml.slideLayout+xml"/>
  <Override PartName="/ppt/slides/slide1.xml" ContentType="application/vnd.openxmlformats-officedocument.presentationml.slide+xml"/>
  <Default Extension="bin" ContentType="application/vnd.openxmlformats-officedocument.presentationml.printerSettings"/>
  <Default Extension="jpeg" ContentType="image/jpeg"/>
  <Override PartName="/ppt/tableStyles.xml" ContentType="application/vnd.openxmlformats-officedocument.presentationml.tableStyles+xml"/>
  <Override PartName="/ppt/slideLayouts/slideLayout4.xml" ContentType="application/vnd.openxmlformats-officedocument.presentationml.slideLayout+xml"/>
  <Override PartName="/ppt/theme/theme1.xml" ContentType="application/vnd.openxmlformats-officedocument.theme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saveSubsetFonts="1">
  <p:sldMasterIdLst>
    <p:sldMasterId r:id="rId1"/>
  </p:sldMasterIdLst>
  <p:handoutMasterIdLst>
    <p:handoutMasterId r:id="rId3"/>
  </p:handoutMasterIdLst>
  <p:sldIdLst>
    <p:sldId id="257" r:id="rId2"/>
  </p:sldIdLst>
  <p:sldSz cx="43891200" cy="32918400"/>
  <p:notesSz cx="43434000" cy="32461200"/>
  <p:defaultTextStyle>
    <a:defPPr>
      <a:defRPr lang="en-US"/>
    </a:defPPr>
    <a:lvl1pPr marL="0" algn="l" defTabSz="4388720" rtl="0" eaLnBrk="1" latinLnBrk="0" hangingPunct="1">
      <a:defRPr sz="8600" kern="1200">
        <a:solidFill>
          <a:schemeClr val="tx1"/>
        </a:solidFill>
        <a:latin typeface="+mn-lt"/>
        <a:ea typeface="+mn-ea"/>
        <a:cs typeface="+mn-cs"/>
      </a:defRPr>
    </a:lvl1pPr>
    <a:lvl2pPr marL="2194360" algn="l" defTabSz="4388720" rtl="0" eaLnBrk="1" latinLnBrk="0" hangingPunct="1">
      <a:defRPr sz="8600" kern="1200">
        <a:solidFill>
          <a:schemeClr val="tx1"/>
        </a:solidFill>
        <a:latin typeface="+mn-lt"/>
        <a:ea typeface="+mn-ea"/>
        <a:cs typeface="+mn-cs"/>
      </a:defRPr>
    </a:lvl2pPr>
    <a:lvl3pPr marL="4388720" algn="l" defTabSz="4388720" rtl="0" eaLnBrk="1" latinLnBrk="0" hangingPunct="1">
      <a:defRPr sz="8600" kern="1200">
        <a:solidFill>
          <a:schemeClr val="tx1"/>
        </a:solidFill>
        <a:latin typeface="+mn-lt"/>
        <a:ea typeface="+mn-ea"/>
        <a:cs typeface="+mn-cs"/>
      </a:defRPr>
    </a:lvl3pPr>
    <a:lvl4pPr marL="6583080" algn="l" defTabSz="4388720" rtl="0" eaLnBrk="1" latinLnBrk="0" hangingPunct="1">
      <a:defRPr sz="8600" kern="1200">
        <a:solidFill>
          <a:schemeClr val="tx1"/>
        </a:solidFill>
        <a:latin typeface="+mn-lt"/>
        <a:ea typeface="+mn-ea"/>
        <a:cs typeface="+mn-cs"/>
      </a:defRPr>
    </a:lvl4pPr>
    <a:lvl5pPr marL="8777440" algn="l" defTabSz="4388720" rtl="0" eaLnBrk="1" latinLnBrk="0" hangingPunct="1">
      <a:defRPr sz="8600" kern="1200">
        <a:solidFill>
          <a:schemeClr val="tx1"/>
        </a:solidFill>
        <a:latin typeface="+mn-lt"/>
        <a:ea typeface="+mn-ea"/>
        <a:cs typeface="+mn-cs"/>
      </a:defRPr>
    </a:lvl5pPr>
    <a:lvl6pPr marL="10971800" algn="l" defTabSz="4388720" rtl="0" eaLnBrk="1" latinLnBrk="0" hangingPunct="1">
      <a:defRPr sz="8600" kern="1200">
        <a:solidFill>
          <a:schemeClr val="tx1"/>
        </a:solidFill>
        <a:latin typeface="+mn-lt"/>
        <a:ea typeface="+mn-ea"/>
        <a:cs typeface="+mn-cs"/>
      </a:defRPr>
    </a:lvl6pPr>
    <a:lvl7pPr marL="13166160" algn="l" defTabSz="4388720" rtl="0" eaLnBrk="1" latinLnBrk="0" hangingPunct="1">
      <a:defRPr sz="8600" kern="1200">
        <a:solidFill>
          <a:schemeClr val="tx1"/>
        </a:solidFill>
        <a:latin typeface="+mn-lt"/>
        <a:ea typeface="+mn-ea"/>
        <a:cs typeface="+mn-cs"/>
      </a:defRPr>
    </a:lvl7pPr>
    <a:lvl8pPr marL="15360520" algn="l" defTabSz="4388720" rtl="0" eaLnBrk="1" latinLnBrk="0" hangingPunct="1">
      <a:defRPr sz="8600" kern="1200">
        <a:solidFill>
          <a:schemeClr val="tx1"/>
        </a:solidFill>
        <a:latin typeface="+mn-lt"/>
        <a:ea typeface="+mn-ea"/>
        <a:cs typeface="+mn-cs"/>
      </a:defRPr>
    </a:lvl8pPr>
    <a:lvl9pPr marL="17554880" algn="l" defTabSz="4388720" rtl="0" eaLnBrk="1" latinLnBrk="0" hangingPunct="1">
      <a:defRPr sz="86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lrMru>
    <a:srgbClr val="31657E"/>
    <a:srgbClr val="63B5DD"/>
    <a:srgbClr val="990000"/>
    <a:srgbClr val="011F5B"/>
    <a:srgbClr val="336699"/>
    <a:srgbClr val="CCCCCC"/>
    <a:srgbClr val="666666"/>
    <a:srgbClr val="A0B7E0"/>
    <a:srgbClr val="1F497D"/>
  </p:clrMru>
  <p:extLst>
    <p:ext uri="{E76CE94A-603C-4142-B9EB-6D1370010A27}">
      <p14:discardImageEditData xmlns=""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 xmlns:mv="urn:schemas-microsoft-com:mac:vml" xmlns:mc="http://schemas.openxmlformats.org/markup-compatibility/2006" val="0"/>
    </p:ext>
    <p:ext uri="{D31A062A-798A-4329-ABDD-BBA856620510}">
      <p14:defaultImageDpi xmlns=""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 xmlns:mv="urn:schemas-microsoft-com:mac:vml" xmlns:mc="http://schemas.openxmlformats.org/markup-compatibility/2006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normalViewPr showOutlineIcons="0" snapVertSplitter="1" vertBarState="minimized">
    <p:restoredLeft sz="15620"/>
    <p:restoredTop sz="97627" autoAdjust="0"/>
  </p:normalViewPr>
  <p:slideViewPr>
    <p:cSldViewPr>
      <p:cViewPr>
        <p:scale>
          <a:sx n="33" d="100"/>
          <a:sy n="33" d="100"/>
        </p:scale>
        <p:origin x="-776" y="-88"/>
      </p:cViewPr>
      <p:guideLst>
        <p:guide orient="horz" pos="10368"/>
        <p:guide pos="13824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handoutMaster" Target="handoutMasters/handoutMaster1.xml"/><Relationship Id="rId4" Type="http://schemas.openxmlformats.org/officeDocument/2006/relationships/printerSettings" Target="printerSettings/printerSettings1.bin"/><Relationship Id="rId5" Type="http://schemas.openxmlformats.org/officeDocument/2006/relationships/presProps" Target="presProps.xml"/><Relationship Id="rId6" Type="http://schemas.openxmlformats.org/officeDocument/2006/relationships/viewProps" Target="viewProps.xml"/><Relationship Id="rId7" Type="http://schemas.openxmlformats.org/officeDocument/2006/relationships/theme" Target="theme/theme1.xml"/><Relationship Id="rId8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4" y="0"/>
            <a:ext cx="18825336" cy="1624169"/>
          </a:xfrm>
          <a:prstGeom prst="rect">
            <a:avLst/>
          </a:prstGeom>
        </p:spPr>
        <p:txBody>
          <a:bodyPr vert="horz" lIns="400537" tIns="200268" rIns="400537" bIns="200268" rtlCol="0"/>
          <a:lstStyle>
            <a:lvl1pPr algn="l">
              <a:defRPr sz="4900"/>
            </a:lvl1pPr>
          </a:lstStyle>
          <a:p>
            <a:endParaRPr 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24598834" y="0"/>
            <a:ext cx="18825336" cy="1624169"/>
          </a:xfrm>
          <a:prstGeom prst="rect">
            <a:avLst/>
          </a:prstGeom>
        </p:spPr>
        <p:txBody>
          <a:bodyPr vert="horz" lIns="400537" tIns="200268" rIns="400537" bIns="200268" rtlCol="0"/>
          <a:lstStyle>
            <a:lvl1pPr algn="r">
              <a:defRPr sz="4900"/>
            </a:lvl1pPr>
          </a:lstStyle>
          <a:p>
            <a:fld id="{D04ED990-8DFA-4F2B-B953-470043B96C0A}" type="datetimeFigureOut">
              <a:rPr lang="en-US" smtClean="0"/>
              <a:pPr/>
              <a:t>4/7/11</a:t>
            </a:fld>
            <a:endParaRPr 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4" y="30831488"/>
            <a:ext cx="18825336" cy="1624169"/>
          </a:xfrm>
          <a:prstGeom prst="rect">
            <a:avLst/>
          </a:prstGeom>
        </p:spPr>
        <p:txBody>
          <a:bodyPr vert="horz" lIns="400537" tIns="200268" rIns="400537" bIns="200268" rtlCol="0" anchor="b"/>
          <a:lstStyle>
            <a:lvl1pPr algn="l">
              <a:defRPr sz="4900"/>
            </a:lvl1pPr>
          </a:lstStyle>
          <a:p>
            <a:endParaRPr 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24598834" y="30831488"/>
            <a:ext cx="18825336" cy="1624169"/>
          </a:xfrm>
          <a:prstGeom prst="rect">
            <a:avLst/>
          </a:prstGeom>
        </p:spPr>
        <p:txBody>
          <a:bodyPr vert="horz" lIns="400537" tIns="200268" rIns="400537" bIns="200268" rtlCol="0" anchor="b"/>
          <a:lstStyle>
            <a:lvl1pPr algn="r">
              <a:defRPr sz="4900"/>
            </a:lvl1pPr>
          </a:lstStyle>
          <a:p>
            <a:fld id="{7CF489C0-C593-49DC-8400-261E73034B81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=""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 xmlns:mv="urn:schemas-microsoft-com:mac:vml" xmlns:mc="http://schemas.openxmlformats.org/markup-compatibility/2006" val="125259238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jpeg>
</file>

<file path=ppt/media/image14.jpeg>
</file>

<file path=ppt/media/image15.jpeg>
</file>

<file path=ppt/media/image2.png>
</file>

<file path=ppt/media/image22.png>
</file>

<file path=ppt/media/image3.jpeg>
</file>

<file path=ppt/media/image4.png>
</file>

<file path=ppt/media/image7.pn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291840" y="10226043"/>
            <a:ext cx="37307520" cy="705612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583680" y="18653760"/>
            <a:ext cx="30723840" cy="841248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21943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43887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65830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87774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0971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131661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153605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175548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DEFEF4-141D-4C60-B211-AF24D75F2083}" type="datetimeFigureOut">
              <a:rPr lang="en-US" smtClean="0"/>
              <a:pPr/>
              <a:t>4/7/11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9AB7EF-CE5B-4340-8DC0-3493BE63F2F1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DEFEF4-141D-4C60-B211-AF24D75F2083}" type="datetimeFigureOut">
              <a:rPr lang="en-US" smtClean="0"/>
              <a:pPr/>
              <a:t>4/7/11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9AB7EF-CE5B-4340-8DC0-3493BE63F2F1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49557743" y="6149345"/>
            <a:ext cx="46413417" cy="13107924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317479" y="6149345"/>
            <a:ext cx="138508743" cy="13107924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DEFEF4-141D-4C60-B211-AF24D75F2083}" type="datetimeFigureOut">
              <a:rPr lang="en-US" smtClean="0"/>
              <a:pPr/>
              <a:t>4/7/11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9AB7EF-CE5B-4340-8DC0-3493BE63F2F1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DEFEF4-141D-4C60-B211-AF24D75F2083}" type="datetimeFigureOut">
              <a:rPr lang="en-US" smtClean="0"/>
              <a:pPr/>
              <a:t>4/7/11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9AB7EF-CE5B-4340-8DC0-3493BE63F2F1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67102" y="21153123"/>
            <a:ext cx="37307520" cy="6537960"/>
          </a:xfrm>
        </p:spPr>
        <p:txBody>
          <a:bodyPr anchor="t"/>
          <a:lstStyle>
            <a:lvl1pPr algn="l">
              <a:defRPr sz="192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467102" y="13952225"/>
            <a:ext cx="37307520" cy="7200898"/>
          </a:xfrm>
        </p:spPr>
        <p:txBody>
          <a:bodyPr anchor="b"/>
          <a:lstStyle>
            <a:lvl1pPr marL="0" indent="0">
              <a:buNone/>
              <a:defRPr sz="9600">
                <a:solidFill>
                  <a:schemeClr val="tx1">
                    <a:tint val="75000"/>
                  </a:schemeClr>
                </a:solidFill>
              </a:defRPr>
            </a:lvl1pPr>
            <a:lvl2pPr marL="2194360" indent="0">
              <a:buNone/>
              <a:defRPr sz="8600">
                <a:solidFill>
                  <a:schemeClr val="tx1">
                    <a:tint val="75000"/>
                  </a:schemeClr>
                </a:solidFill>
              </a:defRPr>
            </a:lvl2pPr>
            <a:lvl3pPr marL="4388720" indent="0">
              <a:buNone/>
              <a:defRPr sz="7700">
                <a:solidFill>
                  <a:schemeClr val="tx1">
                    <a:tint val="75000"/>
                  </a:schemeClr>
                </a:solidFill>
              </a:defRPr>
            </a:lvl3pPr>
            <a:lvl4pPr marL="6583080" indent="0">
              <a:buNone/>
              <a:defRPr sz="6800">
                <a:solidFill>
                  <a:schemeClr val="tx1">
                    <a:tint val="75000"/>
                  </a:schemeClr>
                </a:solidFill>
              </a:defRPr>
            </a:lvl4pPr>
            <a:lvl5pPr marL="8777440" indent="0">
              <a:buNone/>
              <a:defRPr sz="6800">
                <a:solidFill>
                  <a:schemeClr val="tx1">
                    <a:tint val="75000"/>
                  </a:schemeClr>
                </a:solidFill>
              </a:defRPr>
            </a:lvl5pPr>
            <a:lvl6pPr marL="10971800" indent="0">
              <a:buNone/>
              <a:defRPr sz="6800">
                <a:solidFill>
                  <a:schemeClr val="tx1">
                    <a:tint val="75000"/>
                  </a:schemeClr>
                </a:solidFill>
              </a:defRPr>
            </a:lvl6pPr>
            <a:lvl7pPr marL="13166160" indent="0">
              <a:buNone/>
              <a:defRPr sz="6800">
                <a:solidFill>
                  <a:schemeClr val="tx1">
                    <a:tint val="75000"/>
                  </a:schemeClr>
                </a:solidFill>
              </a:defRPr>
            </a:lvl7pPr>
            <a:lvl8pPr marL="15360520" indent="0">
              <a:buNone/>
              <a:defRPr sz="6800">
                <a:solidFill>
                  <a:schemeClr val="tx1">
                    <a:tint val="75000"/>
                  </a:schemeClr>
                </a:solidFill>
              </a:defRPr>
            </a:lvl8pPr>
            <a:lvl9pPr marL="17554880" indent="0">
              <a:buNone/>
              <a:defRPr sz="68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DEFEF4-141D-4C60-B211-AF24D75F2083}" type="datetimeFigureOut">
              <a:rPr lang="en-US" smtClean="0"/>
              <a:pPr/>
              <a:t>4/7/11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9AB7EF-CE5B-4340-8DC0-3493BE63F2F1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317482" y="35844481"/>
            <a:ext cx="92461081" cy="101384102"/>
          </a:xfrm>
        </p:spPr>
        <p:txBody>
          <a:bodyPr/>
          <a:lstStyle>
            <a:lvl1pPr>
              <a:defRPr sz="13400"/>
            </a:lvl1pPr>
            <a:lvl2pPr>
              <a:defRPr sz="11500"/>
            </a:lvl2pPr>
            <a:lvl3pPr>
              <a:defRPr sz="9600"/>
            </a:lvl3pPr>
            <a:lvl4pPr>
              <a:defRPr sz="8600"/>
            </a:lvl4pPr>
            <a:lvl5pPr>
              <a:defRPr sz="8600"/>
            </a:lvl5pPr>
            <a:lvl6pPr>
              <a:defRPr sz="8600"/>
            </a:lvl6pPr>
            <a:lvl7pPr>
              <a:defRPr sz="8600"/>
            </a:lvl7pPr>
            <a:lvl8pPr>
              <a:defRPr sz="8600"/>
            </a:lvl8pPr>
            <a:lvl9pPr>
              <a:defRPr sz="8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3510082" y="35844481"/>
            <a:ext cx="92461081" cy="101384102"/>
          </a:xfrm>
        </p:spPr>
        <p:txBody>
          <a:bodyPr/>
          <a:lstStyle>
            <a:lvl1pPr>
              <a:defRPr sz="13400"/>
            </a:lvl1pPr>
            <a:lvl2pPr>
              <a:defRPr sz="11500"/>
            </a:lvl2pPr>
            <a:lvl3pPr>
              <a:defRPr sz="9600"/>
            </a:lvl3pPr>
            <a:lvl4pPr>
              <a:defRPr sz="8600"/>
            </a:lvl4pPr>
            <a:lvl5pPr>
              <a:defRPr sz="8600"/>
            </a:lvl5pPr>
            <a:lvl6pPr>
              <a:defRPr sz="8600"/>
            </a:lvl6pPr>
            <a:lvl7pPr>
              <a:defRPr sz="8600"/>
            </a:lvl7pPr>
            <a:lvl8pPr>
              <a:defRPr sz="8600"/>
            </a:lvl8pPr>
            <a:lvl9pPr>
              <a:defRPr sz="8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DEFEF4-141D-4C60-B211-AF24D75F2083}" type="datetimeFigureOut">
              <a:rPr lang="en-US" smtClean="0"/>
              <a:pPr/>
              <a:t>4/7/11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9AB7EF-CE5B-4340-8DC0-3493BE63F2F1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94560" y="1318262"/>
            <a:ext cx="39502080" cy="54864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194560" y="7368543"/>
            <a:ext cx="19392903" cy="3070858"/>
          </a:xfrm>
        </p:spPr>
        <p:txBody>
          <a:bodyPr anchor="b"/>
          <a:lstStyle>
            <a:lvl1pPr marL="0" indent="0">
              <a:buNone/>
              <a:defRPr sz="11500" b="1"/>
            </a:lvl1pPr>
            <a:lvl2pPr marL="2194360" indent="0">
              <a:buNone/>
              <a:defRPr sz="9600" b="1"/>
            </a:lvl2pPr>
            <a:lvl3pPr marL="4388720" indent="0">
              <a:buNone/>
              <a:defRPr sz="8600" b="1"/>
            </a:lvl3pPr>
            <a:lvl4pPr marL="6583080" indent="0">
              <a:buNone/>
              <a:defRPr sz="7700" b="1"/>
            </a:lvl4pPr>
            <a:lvl5pPr marL="8777440" indent="0">
              <a:buNone/>
              <a:defRPr sz="7700" b="1"/>
            </a:lvl5pPr>
            <a:lvl6pPr marL="10971800" indent="0">
              <a:buNone/>
              <a:defRPr sz="7700" b="1"/>
            </a:lvl6pPr>
            <a:lvl7pPr marL="13166160" indent="0">
              <a:buNone/>
              <a:defRPr sz="7700" b="1"/>
            </a:lvl7pPr>
            <a:lvl8pPr marL="15360520" indent="0">
              <a:buNone/>
              <a:defRPr sz="7700" b="1"/>
            </a:lvl8pPr>
            <a:lvl9pPr marL="17554880" indent="0">
              <a:buNone/>
              <a:defRPr sz="77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194560" y="10439401"/>
            <a:ext cx="19392903" cy="18966182"/>
          </a:xfrm>
        </p:spPr>
        <p:txBody>
          <a:bodyPr/>
          <a:lstStyle>
            <a:lvl1pPr>
              <a:defRPr sz="11500"/>
            </a:lvl1pPr>
            <a:lvl2pPr>
              <a:defRPr sz="9600"/>
            </a:lvl2pPr>
            <a:lvl3pPr>
              <a:defRPr sz="8600"/>
            </a:lvl3pPr>
            <a:lvl4pPr>
              <a:defRPr sz="7700"/>
            </a:lvl4pPr>
            <a:lvl5pPr>
              <a:defRPr sz="7700"/>
            </a:lvl5pPr>
            <a:lvl6pPr>
              <a:defRPr sz="7700"/>
            </a:lvl6pPr>
            <a:lvl7pPr>
              <a:defRPr sz="7700"/>
            </a:lvl7pPr>
            <a:lvl8pPr>
              <a:defRPr sz="7700"/>
            </a:lvl8pPr>
            <a:lvl9pPr>
              <a:defRPr sz="77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2296123" y="7368543"/>
            <a:ext cx="19400521" cy="3070858"/>
          </a:xfrm>
        </p:spPr>
        <p:txBody>
          <a:bodyPr anchor="b"/>
          <a:lstStyle>
            <a:lvl1pPr marL="0" indent="0">
              <a:buNone/>
              <a:defRPr sz="11500" b="1"/>
            </a:lvl1pPr>
            <a:lvl2pPr marL="2194360" indent="0">
              <a:buNone/>
              <a:defRPr sz="9600" b="1"/>
            </a:lvl2pPr>
            <a:lvl3pPr marL="4388720" indent="0">
              <a:buNone/>
              <a:defRPr sz="8600" b="1"/>
            </a:lvl3pPr>
            <a:lvl4pPr marL="6583080" indent="0">
              <a:buNone/>
              <a:defRPr sz="7700" b="1"/>
            </a:lvl4pPr>
            <a:lvl5pPr marL="8777440" indent="0">
              <a:buNone/>
              <a:defRPr sz="7700" b="1"/>
            </a:lvl5pPr>
            <a:lvl6pPr marL="10971800" indent="0">
              <a:buNone/>
              <a:defRPr sz="7700" b="1"/>
            </a:lvl6pPr>
            <a:lvl7pPr marL="13166160" indent="0">
              <a:buNone/>
              <a:defRPr sz="7700" b="1"/>
            </a:lvl7pPr>
            <a:lvl8pPr marL="15360520" indent="0">
              <a:buNone/>
              <a:defRPr sz="7700" b="1"/>
            </a:lvl8pPr>
            <a:lvl9pPr marL="17554880" indent="0">
              <a:buNone/>
              <a:defRPr sz="77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2296123" y="10439401"/>
            <a:ext cx="19400521" cy="18966182"/>
          </a:xfrm>
        </p:spPr>
        <p:txBody>
          <a:bodyPr/>
          <a:lstStyle>
            <a:lvl1pPr>
              <a:defRPr sz="11500"/>
            </a:lvl1pPr>
            <a:lvl2pPr>
              <a:defRPr sz="9600"/>
            </a:lvl2pPr>
            <a:lvl3pPr>
              <a:defRPr sz="8600"/>
            </a:lvl3pPr>
            <a:lvl4pPr>
              <a:defRPr sz="7700"/>
            </a:lvl4pPr>
            <a:lvl5pPr>
              <a:defRPr sz="7700"/>
            </a:lvl5pPr>
            <a:lvl6pPr>
              <a:defRPr sz="7700"/>
            </a:lvl6pPr>
            <a:lvl7pPr>
              <a:defRPr sz="7700"/>
            </a:lvl7pPr>
            <a:lvl8pPr>
              <a:defRPr sz="7700"/>
            </a:lvl8pPr>
            <a:lvl9pPr>
              <a:defRPr sz="77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DEFEF4-141D-4C60-B211-AF24D75F2083}" type="datetimeFigureOut">
              <a:rPr lang="en-US" smtClean="0"/>
              <a:pPr/>
              <a:t>4/7/11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9AB7EF-CE5B-4340-8DC0-3493BE63F2F1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DEFEF4-141D-4C60-B211-AF24D75F2083}" type="datetimeFigureOut">
              <a:rPr lang="en-US" smtClean="0"/>
              <a:pPr/>
              <a:t>4/7/11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9AB7EF-CE5B-4340-8DC0-3493BE63F2F1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DEFEF4-141D-4C60-B211-AF24D75F2083}" type="datetimeFigureOut">
              <a:rPr lang="en-US" smtClean="0"/>
              <a:pPr/>
              <a:t>4/7/11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9AB7EF-CE5B-4340-8DC0-3493BE63F2F1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94563" y="1310640"/>
            <a:ext cx="14439902" cy="5577840"/>
          </a:xfrm>
        </p:spPr>
        <p:txBody>
          <a:bodyPr anchor="b"/>
          <a:lstStyle>
            <a:lvl1pPr algn="l">
              <a:defRPr sz="96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160241" y="1310643"/>
            <a:ext cx="24536400" cy="28094942"/>
          </a:xfrm>
        </p:spPr>
        <p:txBody>
          <a:bodyPr/>
          <a:lstStyle>
            <a:lvl1pPr>
              <a:defRPr sz="15400"/>
            </a:lvl1pPr>
            <a:lvl2pPr>
              <a:defRPr sz="13400"/>
            </a:lvl2pPr>
            <a:lvl3pPr>
              <a:defRPr sz="11500"/>
            </a:lvl3pPr>
            <a:lvl4pPr>
              <a:defRPr sz="9600"/>
            </a:lvl4pPr>
            <a:lvl5pPr>
              <a:defRPr sz="9600"/>
            </a:lvl5pPr>
            <a:lvl6pPr>
              <a:defRPr sz="9600"/>
            </a:lvl6pPr>
            <a:lvl7pPr>
              <a:defRPr sz="9600"/>
            </a:lvl7pPr>
            <a:lvl8pPr>
              <a:defRPr sz="9600"/>
            </a:lvl8pPr>
            <a:lvl9pPr>
              <a:defRPr sz="9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194563" y="6888483"/>
            <a:ext cx="14439902" cy="22517102"/>
          </a:xfrm>
        </p:spPr>
        <p:txBody>
          <a:bodyPr/>
          <a:lstStyle>
            <a:lvl1pPr marL="0" indent="0">
              <a:buNone/>
              <a:defRPr sz="6800"/>
            </a:lvl1pPr>
            <a:lvl2pPr marL="2194360" indent="0">
              <a:buNone/>
              <a:defRPr sz="5700"/>
            </a:lvl2pPr>
            <a:lvl3pPr marL="4388720" indent="0">
              <a:buNone/>
              <a:defRPr sz="4800"/>
            </a:lvl3pPr>
            <a:lvl4pPr marL="6583080" indent="0">
              <a:buNone/>
              <a:defRPr sz="4300"/>
            </a:lvl4pPr>
            <a:lvl5pPr marL="8777440" indent="0">
              <a:buNone/>
              <a:defRPr sz="4300"/>
            </a:lvl5pPr>
            <a:lvl6pPr marL="10971800" indent="0">
              <a:buNone/>
              <a:defRPr sz="4300"/>
            </a:lvl6pPr>
            <a:lvl7pPr marL="13166160" indent="0">
              <a:buNone/>
              <a:defRPr sz="4300"/>
            </a:lvl7pPr>
            <a:lvl8pPr marL="15360520" indent="0">
              <a:buNone/>
              <a:defRPr sz="4300"/>
            </a:lvl8pPr>
            <a:lvl9pPr marL="17554880" indent="0">
              <a:buNone/>
              <a:defRPr sz="43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DEFEF4-141D-4C60-B211-AF24D75F2083}" type="datetimeFigureOut">
              <a:rPr lang="en-US" smtClean="0"/>
              <a:pPr/>
              <a:t>4/7/11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9AB7EF-CE5B-4340-8DC0-3493BE63F2F1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02983" y="23042881"/>
            <a:ext cx="26334720" cy="2720342"/>
          </a:xfrm>
        </p:spPr>
        <p:txBody>
          <a:bodyPr anchor="b"/>
          <a:lstStyle>
            <a:lvl1pPr algn="l">
              <a:defRPr sz="96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8602983" y="2941320"/>
            <a:ext cx="26334720" cy="19751040"/>
          </a:xfrm>
        </p:spPr>
        <p:txBody>
          <a:bodyPr/>
          <a:lstStyle>
            <a:lvl1pPr marL="0" indent="0">
              <a:buNone/>
              <a:defRPr sz="15400"/>
            </a:lvl1pPr>
            <a:lvl2pPr marL="2194360" indent="0">
              <a:buNone/>
              <a:defRPr sz="13400"/>
            </a:lvl2pPr>
            <a:lvl3pPr marL="4388720" indent="0">
              <a:buNone/>
              <a:defRPr sz="11500"/>
            </a:lvl3pPr>
            <a:lvl4pPr marL="6583080" indent="0">
              <a:buNone/>
              <a:defRPr sz="9600"/>
            </a:lvl4pPr>
            <a:lvl5pPr marL="8777440" indent="0">
              <a:buNone/>
              <a:defRPr sz="9600"/>
            </a:lvl5pPr>
            <a:lvl6pPr marL="10971800" indent="0">
              <a:buNone/>
              <a:defRPr sz="9600"/>
            </a:lvl6pPr>
            <a:lvl7pPr marL="13166160" indent="0">
              <a:buNone/>
              <a:defRPr sz="9600"/>
            </a:lvl7pPr>
            <a:lvl8pPr marL="15360520" indent="0">
              <a:buNone/>
              <a:defRPr sz="9600"/>
            </a:lvl8pPr>
            <a:lvl9pPr marL="17554880" indent="0">
              <a:buNone/>
              <a:defRPr sz="96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02983" y="25763223"/>
            <a:ext cx="26334720" cy="3863338"/>
          </a:xfrm>
        </p:spPr>
        <p:txBody>
          <a:bodyPr/>
          <a:lstStyle>
            <a:lvl1pPr marL="0" indent="0">
              <a:buNone/>
              <a:defRPr sz="6800"/>
            </a:lvl1pPr>
            <a:lvl2pPr marL="2194360" indent="0">
              <a:buNone/>
              <a:defRPr sz="5700"/>
            </a:lvl2pPr>
            <a:lvl3pPr marL="4388720" indent="0">
              <a:buNone/>
              <a:defRPr sz="4800"/>
            </a:lvl3pPr>
            <a:lvl4pPr marL="6583080" indent="0">
              <a:buNone/>
              <a:defRPr sz="4300"/>
            </a:lvl4pPr>
            <a:lvl5pPr marL="8777440" indent="0">
              <a:buNone/>
              <a:defRPr sz="4300"/>
            </a:lvl5pPr>
            <a:lvl6pPr marL="10971800" indent="0">
              <a:buNone/>
              <a:defRPr sz="4300"/>
            </a:lvl6pPr>
            <a:lvl7pPr marL="13166160" indent="0">
              <a:buNone/>
              <a:defRPr sz="4300"/>
            </a:lvl7pPr>
            <a:lvl8pPr marL="15360520" indent="0">
              <a:buNone/>
              <a:defRPr sz="4300"/>
            </a:lvl8pPr>
            <a:lvl9pPr marL="17554880" indent="0">
              <a:buNone/>
              <a:defRPr sz="43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DEFEF4-141D-4C60-B211-AF24D75F2083}" type="datetimeFigureOut">
              <a:rPr lang="en-US" smtClean="0"/>
              <a:pPr/>
              <a:t>4/7/11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9AB7EF-CE5B-4340-8DC0-3493BE63F2F1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bg>
      <p:bgPr>
        <a:solidFill>
          <a:srgbClr val="CCCCCC">
            <a:alpha val="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194560" y="1318262"/>
            <a:ext cx="39502080" cy="5486400"/>
          </a:xfrm>
          <a:prstGeom prst="rect">
            <a:avLst/>
          </a:prstGeom>
        </p:spPr>
        <p:txBody>
          <a:bodyPr vert="horz" lIns="438872" tIns="219436" rIns="438872" bIns="219436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194560" y="7680962"/>
            <a:ext cx="39502080" cy="21724623"/>
          </a:xfrm>
          <a:prstGeom prst="rect">
            <a:avLst/>
          </a:prstGeom>
        </p:spPr>
        <p:txBody>
          <a:bodyPr vert="horz" lIns="438872" tIns="219436" rIns="438872" bIns="219436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194560" y="30510483"/>
            <a:ext cx="10241280" cy="1752600"/>
          </a:xfrm>
          <a:prstGeom prst="rect">
            <a:avLst/>
          </a:prstGeom>
        </p:spPr>
        <p:txBody>
          <a:bodyPr vert="horz" lIns="438872" tIns="219436" rIns="438872" bIns="219436" rtlCol="0" anchor="ctr"/>
          <a:lstStyle>
            <a:lvl1pPr algn="l">
              <a:defRPr sz="57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2DEFEF4-141D-4C60-B211-AF24D75F2083}" type="datetimeFigureOut">
              <a:rPr lang="en-US" smtClean="0"/>
              <a:pPr/>
              <a:t>4/7/11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996160" y="30510483"/>
            <a:ext cx="13898880" cy="1752600"/>
          </a:xfrm>
          <a:prstGeom prst="rect">
            <a:avLst/>
          </a:prstGeom>
        </p:spPr>
        <p:txBody>
          <a:bodyPr vert="horz" lIns="438872" tIns="219436" rIns="438872" bIns="219436" rtlCol="0" anchor="ctr"/>
          <a:lstStyle>
            <a:lvl1pPr algn="ctr">
              <a:defRPr sz="57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1455360" y="30510483"/>
            <a:ext cx="10241280" cy="1752600"/>
          </a:xfrm>
          <a:prstGeom prst="rect">
            <a:avLst/>
          </a:prstGeom>
        </p:spPr>
        <p:txBody>
          <a:bodyPr vert="horz" lIns="438872" tIns="219436" rIns="438872" bIns="219436" rtlCol="0" anchor="ctr"/>
          <a:lstStyle>
            <a:lvl1pPr algn="r">
              <a:defRPr sz="57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C9AB7EF-CE5B-4340-8DC0-3493BE63F2F1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r:id="rId1"/>
    <p:sldLayoutId r:id="rId2"/>
    <p:sldLayoutId r:id="rId3"/>
    <p:sldLayoutId r:id="rId4"/>
    <p:sldLayoutId r:id="rId5"/>
    <p:sldLayoutId r:id="rId6"/>
    <p:sldLayoutId r:id="rId7"/>
    <p:sldLayoutId r:id="rId8"/>
    <p:sldLayoutId r:id="rId9"/>
    <p:sldLayoutId r:id="rId10"/>
    <p:sldLayoutId r:id="rId11"/>
  </p:sldLayoutIdLst>
  <p:txStyles>
    <p:titleStyle>
      <a:lvl1pPr algn="ctr" defTabSz="4388720" rtl="0" eaLnBrk="1" latinLnBrk="0" hangingPunct="1">
        <a:spcBef>
          <a:spcPct val="0"/>
        </a:spcBef>
        <a:buNone/>
        <a:defRPr sz="211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645770" indent="-1645770" algn="l" defTabSz="4388720" rtl="0" eaLnBrk="1" latinLnBrk="0" hangingPunct="1">
        <a:spcBef>
          <a:spcPct val="20000"/>
        </a:spcBef>
        <a:buFont typeface="Arial" pitchFamily="34" charset="0"/>
        <a:buChar char="•"/>
        <a:defRPr sz="15400" kern="1200">
          <a:solidFill>
            <a:schemeClr val="tx1"/>
          </a:solidFill>
          <a:latin typeface="+mn-lt"/>
          <a:ea typeface="+mn-ea"/>
          <a:cs typeface="+mn-cs"/>
        </a:defRPr>
      </a:lvl1pPr>
      <a:lvl2pPr marL="3565835" indent="-1371475" algn="l" defTabSz="4388720" rtl="0" eaLnBrk="1" latinLnBrk="0" hangingPunct="1">
        <a:spcBef>
          <a:spcPct val="20000"/>
        </a:spcBef>
        <a:buFont typeface="Arial" pitchFamily="34" charset="0"/>
        <a:buChar char="–"/>
        <a:defRPr sz="13400" kern="1200">
          <a:solidFill>
            <a:schemeClr val="tx1"/>
          </a:solidFill>
          <a:latin typeface="+mn-lt"/>
          <a:ea typeface="+mn-ea"/>
          <a:cs typeface="+mn-cs"/>
        </a:defRPr>
      </a:lvl2pPr>
      <a:lvl3pPr marL="5485900" indent="-1097180" algn="l" defTabSz="4388720" rtl="0" eaLnBrk="1" latinLnBrk="0" hangingPunct="1">
        <a:spcBef>
          <a:spcPct val="20000"/>
        </a:spcBef>
        <a:buFont typeface="Arial" pitchFamily="34" charset="0"/>
        <a:buChar char="•"/>
        <a:defRPr sz="11500" kern="1200">
          <a:solidFill>
            <a:schemeClr val="tx1"/>
          </a:solidFill>
          <a:latin typeface="+mn-lt"/>
          <a:ea typeface="+mn-ea"/>
          <a:cs typeface="+mn-cs"/>
        </a:defRPr>
      </a:lvl3pPr>
      <a:lvl4pPr marL="7680260" indent="-1097180" algn="l" defTabSz="4388720" rtl="0" eaLnBrk="1" latinLnBrk="0" hangingPunct="1">
        <a:spcBef>
          <a:spcPct val="20000"/>
        </a:spcBef>
        <a:buFont typeface="Arial" pitchFamily="34" charset="0"/>
        <a:buChar char="–"/>
        <a:defRPr sz="9600" kern="1200">
          <a:solidFill>
            <a:schemeClr val="tx1"/>
          </a:solidFill>
          <a:latin typeface="+mn-lt"/>
          <a:ea typeface="+mn-ea"/>
          <a:cs typeface="+mn-cs"/>
        </a:defRPr>
      </a:lvl4pPr>
      <a:lvl5pPr marL="9874620" indent="-1097180" algn="l" defTabSz="4388720" rtl="0" eaLnBrk="1" latinLnBrk="0" hangingPunct="1">
        <a:spcBef>
          <a:spcPct val="20000"/>
        </a:spcBef>
        <a:buFont typeface="Arial" pitchFamily="34" charset="0"/>
        <a:buChar char="»"/>
        <a:defRPr sz="9600" kern="1200">
          <a:solidFill>
            <a:schemeClr val="tx1"/>
          </a:solidFill>
          <a:latin typeface="+mn-lt"/>
          <a:ea typeface="+mn-ea"/>
          <a:cs typeface="+mn-cs"/>
        </a:defRPr>
      </a:lvl5pPr>
      <a:lvl6pPr marL="12068980" indent="-1097180" algn="l" defTabSz="4388720" rtl="0" eaLnBrk="1" latinLnBrk="0" hangingPunct="1">
        <a:spcBef>
          <a:spcPct val="20000"/>
        </a:spcBef>
        <a:buFont typeface="Arial" pitchFamily="34" charset="0"/>
        <a:buChar char="•"/>
        <a:defRPr sz="9600" kern="1200">
          <a:solidFill>
            <a:schemeClr val="tx1"/>
          </a:solidFill>
          <a:latin typeface="+mn-lt"/>
          <a:ea typeface="+mn-ea"/>
          <a:cs typeface="+mn-cs"/>
        </a:defRPr>
      </a:lvl6pPr>
      <a:lvl7pPr marL="14263340" indent="-1097180" algn="l" defTabSz="4388720" rtl="0" eaLnBrk="1" latinLnBrk="0" hangingPunct="1">
        <a:spcBef>
          <a:spcPct val="20000"/>
        </a:spcBef>
        <a:buFont typeface="Arial" pitchFamily="34" charset="0"/>
        <a:buChar char="•"/>
        <a:defRPr sz="9600" kern="1200">
          <a:solidFill>
            <a:schemeClr val="tx1"/>
          </a:solidFill>
          <a:latin typeface="+mn-lt"/>
          <a:ea typeface="+mn-ea"/>
          <a:cs typeface="+mn-cs"/>
        </a:defRPr>
      </a:lvl7pPr>
      <a:lvl8pPr marL="16457700" indent="-1097180" algn="l" defTabSz="4388720" rtl="0" eaLnBrk="1" latinLnBrk="0" hangingPunct="1">
        <a:spcBef>
          <a:spcPct val="20000"/>
        </a:spcBef>
        <a:buFont typeface="Arial" pitchFamily="34" charset="0"/>
        <a:buChar char="•"/>
        <a:defRPr sz="9600" kern="1200">
          <a:solidFill>
            <a:schemeClr val="tx1"/>
          </a:solidFill>
          <a:latin typeface="+mn-lt"/>
          <a:ea typeface="+mn-ea"/>
          <a:cs typeface="+mn-cs"/>
        </a:defRPr>
      </a:lvl8pPr>
      <a:lvl9pPr marL="18652059" indent="-1097180" algn="l" defTabSz="4388720" rtl="0" eaLnBrk="1" latinLnBrk="0" hangingPunct="1">
        <a:spcBef>
          <a:spcPct val="20000"/>
        </a:spcBef>
        <a:buFont typeface="Arial" pitchFamily="34" charset="0"/>
        <a:buChar char="•"/>
        <a:defRPr sz="9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388720" rtl="0" eaLnBrk="1" latinLnBrk="0" hangingPunct="1">
        <a:defRPr sz="8600" kern="1200">
          <a:solidFill>
            <a:schemeClr val="tx1"/>
          </a:solidFill>
          <a:latin typeface="+mn-lt"/>
          <a:ea typeface="+mn-ea"/>
          <a:cs typeface="+mn-cs"/>
        </a:defRPr>
      </a:lvl1pPr>
      <a:lvl2pPr marL="2194360" algn="l" defTabSz="4388720" rtl="0" eaLnBrk="1" latinLnBrk="0" hangingPunct="1">
        <a:defRPr sz="8600" kern="1200">
          <a:solidFill>
            <a:schemeClr val="tx1"/>
          </a:solidFill>
          <a:latin typeface="+mn-lt"/>
          <a:ea typeface="+mn-ea"/>
          <a:cs typeface="+mn-cs"/>
        </a:defRPr>
      </a:lvl2pPr>
      <a:lvl3pPr marL="4388720" algn="l" defTabSz="4388720" rtl="0" eaLnBrk="1" latinLnBrk="0" hangingPunct="1">
        <a:defRPr sz="8600" kern="1200">
          <a:solidFill>
            <a:schemeClr val="tx1"/>
          </a:solidFill>
          <a:latin typeface="+mn-lt"/>
          <a:ea typeface="+mn-ea"/>
          <a:cs typeface="+mn-cs"/>
        </a:defRPr>
      </a:lvl3pPr>
      <a:lvl4pPr marL="6583080" algn="l" defTabSz="4388720" rtl="0" eaLnBrk="1" latinLnBrk="0" hangingPunct="1">
        <a:defRPr sz="8600" kern="1200">
          <a:solidFill>
            <a:schemeClr val="tx1"/>
          </a:solidFill>
          <a:latin typeface="+mn-lt"/>
          <a:ea typeface="+mn-ea"/>
          <a:cs typeface="+mn-cs"/>
        </a:defRPr>
      </a:lvl4pPr>
      <a:lvl5pPr marL="8777440" algn="l" defTabSz="4388720" rtl="0" eaLnBrk="1" latinLnBrk="0" hangingPunct="1">
        <a:defRPr sz="8600" kern="1200">
          <a:solidFill>
            <a:schemeClr val="tx1"/>
          </a:solidFill>
          <a:latin typeface="+mn-lt"/>
          <a:ea typeface="+mn-ea"/>
          <a:cs typeface="+mn-cs"/>
        </a:defRPr>
      </a:lvl5pPr>
      <a:lvl6pPr marL="10971800" algn="l" defTabSz="4388720" rtl="0" eaLnBrk="1" latinLnBrk="0" hangingPunct="1">
        <a:defRPr sz="8600" kern="1200">
          <a:solidFill>
            <a:schemeClr val="tx1"/>
          </a:solidFill>
          <a:latin typeface="+mn-lt"/>
          <a:ea typeface="+mn-ea"/>
          <a:cs typeface="+mn-cs"/>
        </a:defRPr>
      </a:lvl6pPr>
      <a:lvl7pPr marL="13166160" algn="l" defTabSz="4388720" rtl="0" eaLnBrk="1" latinLnBrk="0" hangingPunct="1">
        <a:defRPr sz="8600" kern="1200">
          <a:solidFill>
            <a:schemeClr val="tx1"/>
          </a:solidFill>
          <a:latin typeface="+mn-lt"/>
          <a:ea typeface="+mn-ea"/>
          <a:cs typeface="+mn-cs"/>
        </a:defRPr>
      </a:lvl7pPr>
      <a:lvl8pPr marL="15360520" algn="l" defTabSz="4388720" rtl="0" eaLnBrk="1" latinLnBrk="0" hangingPunct="1">
        <a:defRPr sz="8600" kern="1200">
          <a:solidFill>
            <a:schemeClr val="tx1"/>
          </a:solidFill>
          <a:latin typeface="+mn-lt"/>
          <a:ea typeface="+mn-ea"/>
          <a:cs typeface="+mn-cs"/>
        </a:defRPr>
      </a:lvl8pPr>
      <a:lvl9pPr marL="17554880" algn="l" defTabSz="4388720" rtl="0" eaLnBrk="1" latinLnBrk="0" hangingPunct="1">
        <a:defRPr sz="86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9" Type="http://schemas.openxmlformats.org/officeDocument/2006/relationships/image" Target="../media/image8.png"/><Relationship Id="rId20" Type="http://schemas.openxmlformats.org/officeDocument/2006/relationships/image" Target="../media/image19.emf"/><Relationship Id="rId21" Type="http://schemas.openxmlformats.org/officeDocument/2006/relationships/image" Target="../media/image20.emf"/><Relationship Id="rId22" Type="http://schemas.openxmlformats.org/officeDocument/2006/relationships/image" Target="../media/image21.emf"/><Relationship Id="rId23" Type="http://schemas.openxmlformats.org/officeDocument/2006/relationships/image" Target="../media/image22.png"/><Relationship Id="rId10" Type="http://schemas.openxmlformats.org/officeDocument/2006/relationships/image" Target="../media/image9.jpeg"/><Relationship Id="rId11" Type="http://schemas.openxmlformats.org/officeDocument/2006/relationships/image" Target="../media/image10.png"/><Relationship Id="rId12" Type="http://schemas.openxmlformats.org/officeDocument/2006/relationships/image" Target="../media/image11.jpeg"/><Relationship Id="rId13" Type="http://schemas.openxmlformats.org/officeDocument/2006/relationships/image" Target="../media/image12.emf"/><Relationship Id="rId14" Type="http://schemas.openxmlformats.org/officeDocument/2006/relationships/image" Target="../media/image13.emf"/><Relationship Id="rId15" Type="http://schemas.openxmlformats.org/officeDocument/2006/relationships/image" Target="../media/image14.jpeg"/><Relationship Id="rId16" Type="http://schemas.openxmlformats.org/officeDocument/2006/relationships/image" Target="../media/image15.jpeg"/><Relationship Id="rId17" Type="http://schemas.openxmlformats.org/officeDocument/2006/relationships/image" Target="../media/image16.emf"/><Relationship Id="rId18" Type="http://schemas.openxmlformats.org/officeDocument/2006/relationships/image" Target="../media/image17.emf"/><Relationship Id="rId19" Type="http://schemas.openxmlformats.org/officeDocument/2006/relationships/image" Target="../media/image18.emf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jpeg"/><Relationship Id="rId3" Type="http://schemas.openxmlformats.org/officeDocument/2006/relationships/image" Target="../media/image2.png"/><Relationship Id="rId4" Type="http://schemas.openxmlformats.org/officeDocument/2006/relationships/image" Target="../media/image3.jpeg"/><Relationship Id="rId5" Type="http://schemas.openxmlformats.org/officeDocument/2006/relationships/image" Target="../media/image4.png"/><Relationship Id="rId6" Type="http://schemas.openxmlformats.org/officeDocument/2006/relationships/image" Target="../media/image5.emf"/><Relationship Id="rId7" Type="http://schemas.openxmlformats.org/officeDocument/2006/relationships/image" Target="../media/image6.emf"/><Relationship Id="rId8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Rectangle 45"/>
          <p:cNvSpPr/>
          <p:nvPr/>
        </p:nvSpPr>
        <p:spPr>
          <a:xfrm>
            <a:off x="0" y="457200"/>
            <a:ext cx="43891200" cy="32461200"/>
          </a:xfrm>
          <a:prstGeom prst="rect">
            <a:avLst/>
          </a:prstGeom>
          <a:gradFill>
            <a:gsLst>
              <a:gs pos="0">
                <a:srgbClr val="31657E"/>
              </a:gs>
              <a:gs pos="100000">
                <a:schemeClr val="bg1"/>
              </a:gs>
            </a:gsLst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800" dirty="0" smtClean="0"/>
              <a:t>Recursive Flock </a:t>
            </a:r>
            <a:endParaRPr lang="en-US" dirty="0"/>
          </a:p>
        </p:txBody>
      </p:sp>
      <p:sp>
        <p:nvSpPr>
          <p:cNvPr id="49" name="Rounded Rectangle 48"/>
          <p:cNvSpPr/>
          <p:nvPr/>
        </p:nvSpPr>
        <p:spPr>
          <a:xfrm>
            <a:off x="990600" y="22005464"/>
            <a:ext cx="14020800" cy="10684336"/>
          </a:xfrm>
          <a:prstGeom prst="roundRect">
            <a:avLst>
              <a:gd name="adj" fmla="val 6702"/>
            </a:avLst>
          </a:prstGeom>
          <a:solidFill>
            <a:schemeClr val="accent1">
              <a:lumMod val="75000"/>
            </a:schemeClr>
          </a:solidFill>
          <a:ln w="76200">
            <a:solidFill>
              <a:srgbClr val="31657E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Rounded Rectangle 49"/>
          <p:cNvSpPr/>
          <p:nvPr/>
        </p:nvSpPr>
        <p:spPr>
          <a:xfrm>
            <a:off x="31013400" y="22093390"/>
            <a:ext cx="11734800" cy="10591800"/>
          </a:xfrm>
          <a:prstGeom prst="roundRect">
            <a:avLst>
              <a:gd name="adj" fmla="val 6702"/>
            </a:avLst>
          </a:prstGeom>
          <a:solidFill>
            <a:schemeClr val="accent1">
              <a:lumMod val="75000"/>
            </a:schemeClr>
          </a:solidFill>
          <a:ln w="76200">
            <a:solidFill>
              <a:srgbClr val="31657E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Rounded Rectangle 47"/>
          <p:cNvSpPr/>
          <p:nvPr/>
        </p:nvSpPr>
        <p:spPr>
          <a:xfrm>
            <a:off x="31013400" y="10042064"/>
            <a:ext cx="11734800" cy="10591800"/>
          </a:xfrm>
          <a:prstGeom prst="roundRect">
            <a:avLst>
              <a:gd name="adj" fmla="val 6702"/>
            </a:avLst>
          </a:prstGeom>
          <a:solidFill>
            <a:schemeClr val="accent1">
              <a:lumMod val="75000"/>
            </a:schemeClr>
          </a:solidFill>
          <a:ln w="76200">
            <a:solidFill>
              <a:srgbClr val="31657E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Rounded Rectangle 46"/>
          <p:cNvSpPr/>
          <p:nvPr/>
        </p:nvSpPr>
        <p:spPr>
          <a:xfrm>
            <a:off x="15468600" y="10042064"/>
            <a:ext cx="15011400" cy="10591800"/>
          </a:xfrm>
          <a:prstGeom prst="roundRect">
            <a:avLst>
              <a:gd name="adj" fmla="val 6702"/>
            </a:avLst>
          </a:prstGeom>
          <a:solidFill>
            <a:schemeClr val="accent1">
              <a:lumMod val="75000"/>
            </a:schemeClr>
          </a:solidFill>
          <a:ln w="76200">
            <a:solidFill>
              <a:srgbClr val="31657E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Rounded Rectangle 44"/>
          <p:cNvSpPr/>
          <p:nvPr/>
        </p:nvSpPr>
        <p:spPr>
          <a:xfrm>
            <a:off x="990600" y="10042064"/>
            <a:ext cx="14020800" cy="10591800"/>
          </a:xfrm>
          <a:prstGeom prst="roundRect">
            <a:avLst>
              <a:gd name="adj" fmla="val 6702"/>
            </a:avLst>
          </a:prstGeom>
          <a:solidFill>
            <a:schemeClr val="accent1">
              <a:lumMod val="75000"/>
            </a:schemeClr>
          </a:solidFill>
          <a:ln w="76200">
            <a:solidFill>
              <a:srgbClr val="31657E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Rounded Rectangle 57"/>
          <p:cNvSpPr/>
          <p:nvPr/>
        </p:nvSpPr>
        <p:spPr>
          <a:xfrm>
            <a:off x="914400" y="914400"/>
            <a:ext cx="42062400" cy="4800600"/>
          </a:xfrm>
          <a:prstGeom prst="roundRect">
            <a:avLst>
              <a:gd name="adj" fmla="val 20859"/>
            </a:avLst>
          </a:prstGeom>
          <a:solidFill>
            <a:schemeClr val="bg1"/>
          </a:solidFill>
          <a:ln w="190500">
            <a:solidFill>
              <a:srgbClr val="990000"/>
            </a:solidFill>
          </a:ln>
          <a:effectLst>
            <a:outerShdw blurRad="50800" dist="254000" dir="81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endParaRPr lang="en-US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pitchFamily="34" charset="0"/>
              <a:cs typeface="Arial" pitchFamily="34" charset="0"/>
            </a:endParaRPr>
          </a:p>
        </p:txBody>
      </p:sp>
      <p:sp>
        <p:nvSpPr>
          <p:cNvPr id="149" name="Rounded Rectangle 148"/>
          <p:cNvSpPr/>
          <p:nvPr/>
        </p:nvSpPr>
        <p:spPr>
          <a:xfrm>
            <a:off x="990600" y="11049000"/>
            <a:ext cx="14020800" cy="10591800"/>
          </a:xfrm>
          <a:prstGeom prst="roundRect">
            <a:avLst>
              <a:gd name="adj" fmla="val 8155"/>
            </a:avLst>
          </a:prstGeom>
          <a:solidFill>
            <a:schemeClr val="bg1"/>
          </a:solidFill>
          <a:ln w="76200">
            <a:solidFill>
              <a:srgbClr val="31657E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ounded Rectangle 32"/>
          <p:cNvSpPr/>
          <p:nvPr/>
        </p:nvSpPr>
        <p:spPr>
          <a:xfrm>
            <a:off x="31013400" y="23088600"/>
            <a:ext cx="11734800" cy="8839200"/>
          </a:xfrm>
          <a:prstGeom prst="roundRect">
            <a:avLst>
              <a:gd name="adj" fmla="val 6972"/>
            </a:avLst>
          </a:prstGeom>
          <a:solidFill>
            <a:schemeClr val="bg1"/>
          </a:solidFill>
          <a:ln w="76200">
            <a:solidFill>
              <a:srgbClr val="31657E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ounded Rectangle 33"/>
          <p:cNvSpPr/>
          <p:nvPr/>
        </p:nvSpPr>
        <p:spPr>
          <a:xfrm>
            <a:off x="15468600" y="11049000"/>
            <a:ext cx="15011400" cy="21412200"/>
          </a:xfrm>
          <a:prstGeom prst="roundRect">
            <a:avLst>
              <a:gd name="adj" fmla="val 4316"/>
            </a:avLst>
          </a:prstGeom>
          <a:solidFill>
            <a:schemeClr val="bg1"/>
          </a:solidFill>
          <a:ln w="76200">
            <a:solidFill>
              <a:srgbClr val="31657E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5" name="Rounded Rectangle 34"/>
          <p:cNvSpPr/>
          <p:nvPr/>
        </p:nvSpPr>
        <p:spPr>
          <a:xfrm>
            <a:off x="31013400" y="11049000"/>
            <a:ext cx="11734800" cy="10515600"/>
          </a:xfrm>
          <a:prstGeom prst="roundRect">
            <a:avLst>
              <a:gd name="adj" fmla="val 6419"/>
            </a:avLst>
          </a:prstGeom>
          <a:solidFill>
            <a:schemeClr val="bg1"/>
          </a:solidFill>
          <a:ln w="76200">
            <a:solidFill>
              <a:srgbClr val="31657E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7" name="Rounded Rectangle 36"/>
          <p:cNvSpPr/>
          <p:nvPr/>
        </p:nvSpPr>
        <p:spPr>
          <a:xfrm>
            <a:off x="990600" y="23088600"/>
            <a:ext cx="14020800" cy="8839200"/>
          </a:xfrm>
          <a:prstGeom prst="roundRect">
            <a:avLst>
              <a:gd name="adj" fmla="val 4725"/>
            </a:avLst>
          </a:prstGeom>
          <a:solidFill>
            <a:schemeClr val="bg1"/>
          </a:solidFill>
          <a:ln w="76200">
            <a:solidFill>
              <a:srgbClr val="31657E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8" name="Picture 187" descr="penn_logo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291835" y="1981200"/>
            <a:ext cx="6175765" cy="2011680"/>
          </a:xfrm>
          <a:prstGeom prst="rect">
            <a:avLst/>
          </a:prstGeom>
          <a:noFill/>
        </p:spPr>
      </p:pic>
      <p:pic>
        <p:nvPicPr>
          <p:cNvPr id="125" name="Picture 124" descr="logoOnlyLarge.pn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16230600" y="1066800"/>
            <a:ext cx="3200400" cy="2080260"/>
          </a:xfrm>
          <a:prstGeom prst="rect">
            <a:avLst/>
          </a:prstGeom>
        </p:spPr>
      </p:pic>
      <p:sp>
        <p:nvSpPr>
          <p:cNvPr id="128" name="TextBox 127"/>
          <p:cNvSpPr txBox="1"/>
          <p:nvPr/>
        </p:nvSpPr>
        <p:spPr>
          <a:xfrm>
            <a:off x="33832800" y="9848671"/>
            <a:ext cx="72390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 smtClean="0">
                <a:solidFill>
                  <a:srgbClr val="FFFFFF"/>
                </a:solidFill>
              </a:rPr>
              <a:t>Flocking Model</a:t>
            </a:r>
            <a:endParaRPr lang="en-US" sz="7200" dirty="0">
              <a:solidFill>
                <a:srgbClr val="FFFFFF"/>
              </a:solidFill>
            </a:endParaRPr>
          </a:p>
        </p:txBody>
      </p:sp>
      <p:sp>
        <p:nvSpPr>
          <p:cNvPr id="129" name="TextBox 128"/>
          <p:cNvSpPr txBox="1"/>
          <p:nvPr/>
        </p:nvSpPr>
        <p:spPr>
          <a:xfrm>
            <a:off x="4800600" y="9848671"/>
            <a:ext cx="66294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 smtClean="0">
                <a:solidFill>
                  <a:schemeClr val="bg1"/>
                </a:solidFill>
              </a:rPr>
              <a:t>Stability Control</a:t>
            </a:r>
            <a:endParaRPr lang="en-US" sz="7200" dirty="0">
              <a:solidFill>
                <a:schemeClr val="bg1"/>
              </a:solidFill>
            </a:endParaRPr>
          </a:p>
        </p:txBody>
      </p:sp>
      <p:sp>
        <p:nvSpPr>
          <p:cNvPr id="131" name="TextBox 130"/>
          <p:cNvSpPr txBox="1"/>
          <p:nvPr/>
        </p:nvSpPr>
        <p:spPr>
          <a:xfrm>
            <a:off x="32461200" y="21945600"/>
            <a:ext cx="91440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7200" dirty="0" smtClean="0">
                <a:solidFill>
                  <a:srgbClr val="FFFFFF"/>
                </a:solidFill>
              </a:rPr>
              <a:t>Flight Test Results</a:t>
            </a:r>
            <a:endParaRPr lang="en-US" sz="7200" dirty="0">
              <a:solidFill>
                <a:srgbClr val="FFFFFF"/>
              </a:solidFill>
            </a:endParaRPr>
          </a:p>
        </p:txBody>
      </p:sp>
      <p:sp>
        <p:nvSpPr>
          <p:cNvPr id="135" name="TextBox 134"/>
          <p:cNvSpPr txBox="1"/>
          <p:nvPr/>
        </p:nvSpPr>
        <p:spPr>
          <a:xfrm>
            <a:off x="5562600" y="21888271"/>
            <a:ext cx="60960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 smtClean="0">
                <a:solidFill>
                  <a:srgbClr val="FFFFFF"/>
                </a:solidFill>
              </a:rPr>
              <a:t>Sensor Fusion</a:t>
            </a:r>
            <a:endParaRPr lang="en-US" sz="7200" dirty="0">
              <a:solidFill>
                <a:srgbClr val="FFFFFF"/>
              </a:solidFill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21640800" y="9848671"/>
            <a:ext cx="45720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 smtClean="0">
                <a:solidFill>
                  <a:srgbClr val="FFFFFF"/>
                </a:solidFill>
              </a:rPr>
              <a:t>Design</a:t>
            </a:r>
            <a:endParaRPr lang="en-US" sz="7200" dirty="0">
              <a:solidFill>
                <a:srgbClr val="FFFFFF"/>
              </a:solidFill>
            </a:endParaRPr>
          </a:p>
        </p:txBody>
      </p:sp>
      <p:pic>
        <p:nvPicPr>
          <p:cNvPr id="55" name="Picture 193" descr="mlab_logo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38176200" y="1965960"/>
            <a:ext cx="4473733" cy="2011680"/>
          </a:xfrm>
          <a:prstGeom prst="rect">
            <a:avLst/>
          </a:prstGeom>
          <a:noFill/>
        </p:spPr>
      </p:pic>
      <p:sp>
        <p:nvSpPr>
          <p:cNvPr id="57" name="Rectangle 56"/>
          <p:cNvSpPr/>
          <p:nvPr/>
        </p:nvSpPr>
        <p:spPr>
          <a:xfrm>
            <a:off x="8763000" y="1263640"/>
            <a:ext cx="26746200" cy="4339650"/>
          </a:xfrm>
          <a:prstGeom prst="rect">
            <a:avLst/>
          </a:prstGeom>
          <a:ln w="76200">
            <a:noFill/>
          </a:ln>
        </p:spPr>
        <p:txBody>
          <a:bodyPr wrap="square">
            <a:spAutoFit/>
          </a:bodyPr>
          <a:lstStyle/>
          <a:p>
            <a:pPr algn="ctr"/>
            <a:r>
              <a:rPr lang="en-US" sz="9600" b="1" dirty="0" smtClean="0">
                <a:solidFill>
                  <a:srgbClr val="99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itchFamily="34" charset="0"/>
                <a:cs typeface="Arial" pitchFamily="34" charset="0"/>
              </a:rPr>
              <a:t>R.A.V.E.N.</a:t>
            </a:r>
          </a:p>
          <a:p>
            <a:pPr algn="ctr"/>
            <a:r>
              <a:rPr lang="en-US" sz="6600" b="1" dirty="0" smtClean="0">
                <a:solidFill>
                  <a:srgbClr val="990000"/>
                </a:solidFill>
                <a:latin typeface="Arial" pitchFamily="34" charset="0"/>
                <a:cs typeface="Arial" pitchFamily="34" charset="0"/>
              </a:rPr>
              <a:t>Remote Autonomous Vehicle Explorer Network</a:t>
            </a:r>
          </a:p>
          <a:p>
            <a:pPr algn="ctr"/>
            <a:endParaRPr lang="en-US" sz="1000" dirty="0" smtClean="0">
              <a:latin typeface="Arial" pitchFamily="34" charset="0"/>
              <a:cs typeface="Arial" pitchFamily="34" charset="0"/>
            </a:endParaRPr>
          </a:p>
          <a:p>
            <a:pPr algn="ctr"/>
            <a:r>
              <a:rPr lang="en-US" sz="4400" dirty="0" smtClean="0">
                <a:solidFill>
                  <a:srgbClr val="011F5B"/>
                </a:solidFill>
                <a:latin typeface="Arial" pitchFamily="34" charset="0"/>
                <a:cs typeface="Arial" pitchFamily="34" charset="0"/>
              </a:rPr>
              <a:t>William </a:t>
            </a:r>
            <a:r>
              <a:rPr lang="en-US" sz="4400" dirty="0" err="1" smtClean="0">
                <a:solidFill>
                  <a:srgbClr val="011F5B"/>
                </a:solidFill>
                <a:latin typeface="Arial" pitchFamily="34" charset="0"/>
                <a:cs typeface="Arial" pitchFamily="34" charset="0"/>
              </a:rPr>
              <a:t>Etter</a:t>
            </a:r>
            <a:r>
              <a:rPr lang="en-US" sz="4400" dirty="0" smtClean="0">
                <a:solidFill>
                  <a:srgbClr val="011F5B"/>
                </a:solidFill>
                <a:latin typeface="Arial" pitchFamily="34" charset="0"/>
                <a:cs typeface="Arial" pitchFamily="34" charset="0"/>
              </a:rPr>
              <a:t>,</a:t>
            </a:r>
            <a:r>
              <a:rPr lang="en-US" sz="4400" dirty="0">
                <a:solidFill>
                  <a:srgbClr val="011F5B"/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en-US" sz="4400" dirty="0" smtClean="0">
                <a:solidFill>
                  <a:srgbClr val="011F5B"/>
                </a:solidFill>
                <a:latin typeface="Arial" pitchFamily="34" charset="0"/>
                <a:cs typeface="Arial" pitchFamily="34" charset="0"/>
              </a:rPr>
              <a:t>Paul Martin, and Rahul Mangharam</a:t>
            </a:r>
          </a:p>
          <a:p>
            <a:pPr algn="ctr">
              <a:spcBef>
                <a:spcPts val="1200"/>
              </a:spcBef>
            </a:pPr>
            <a:r>
              <a:rPr lang="en-US" sz="4400" b="1" dirty="0" smtClean="0">
                <a:solidFill>
                  <a:srgbClr val="011F5B"/>
                </a:solidFill>
                <a:latin typeface="Arial" pitchFamily="34" charset="0"/>
                <a:cs typeface="Arial" pitchFamily="34" charset="0"/>
              </a:rPr>
              <a:t>http://</a:t>
            </a:r>
            <a:r>
              <a:rPr lang="en-US" sz="4400" b="1" dirty="0" err="1" smtClean="0">
                <a:solidFill>
                  <a:srgbClr val="011F5B"/>
                </a:solidFill>
                <a:latin typeface="Arial" pitchFamily="34" charset="0"/>
                <a:cs typeface="Arial" pitchFamily="34" charset="0"/>
              </a:rPr>
              <a:t>www.airhacks.org</a:t>
            </a:r>
            <a:r>
              <a:rPr lang="en-US" sz="4400" b="1" dirty="0" smtClean="0">
                <a:solidFill>
                  <a:srgbClr val="011F5B"/>
                </a:solidFill>
                <a:latin typeface="Arial" pitchFamily="34" charset="0"/>
                <a:cs typeface="Arial" pitchFamily="34" charset="0"/>
              </a:rPr>
              <a:t>      |     http://mlab.seas.upenn.edu/</a:t>
            </a:r>
          </a:p>
        </p:txBody>
      </p:sp>
      <p:sp>
        <p:nvSpPr>
          <p:cNvPr id="59" name="TextBox 58"/>
          <p:cNvSpPr txBox="1"/>
          <p:nvPr/>
        </p:nvSpPr>
        <p:spPr>
          <a:xfrm>
            <a:off x="1371600" y="6445746"/>
            <a:ext cx="41148000" cy="2923877"/>
          </a:xfrm>
          <a:prstGeom prst="rect">
            <a:avLst/>
          </a:prstGeom>
          <a:solidFill>
            <a:schemeClr val="accent1"/>
          </a:solidFill>
        </p:spPr>
        <p:txBody>
          <a:bodyPr wrap="square" rtlCol="0">
            <a:spAutoFit/>
          </a:bodyPr>
          <a:lstStyle/>
          <a:p>
            <a:pPr algn="just"/>
            <a:r>
              <a:rPr lang="en-US" sz="4600" b="1" dirty="0" smtClean="0">
                <a:solidFill>
                  <a:schemeClr val="bg1"/>
                </a:solidFill>
                <a:latin typeface="Arial"/>
                <a:cs typeface="Arial"/>
              </a:rPr>
              <a:t>RAVEN is a leader-follower network of </a:t>
            </a:r>
            <a:r>
              <a:rPr lang="en-US" sz="4600" b="1" smtClean="0">
                <a:solidFill>
                  <a:schemeClr val="bg1"/>
                </a:solidFill>
                <a:latin typeface="Arial"/>
                <a:cs typeface="Arial"/>
              </a:rPr>
              <a:t>quadrotors</a:t>
            </a:r>
            <a:r>
              <a:rPr lang="en-US" sz="4600" b="1" dirty="0" smtClean="0">
                <a:solidFill>
                  <a:schemeClr val="bg1"/>
                </a:solidFill>
                <a:latin typeface="Arial"/>
                <a:cs typeface="Arial"/>
              </a:rPr>
              <a:t> capable of human-controlled and autonomous flight navigation for search &amp; rescue operations.</a:t>
            </a:r>
            <a:endParaRPr lang="en-US" sz="4600" dirty="0" smtClean="0">
              <a:solidFill>
                <a:schemeClr val="bg1"/>
              </a:solidFill>
              <a:latin typeface="Arial"/>
              <a:cs typeface="Arial"/>
            </a:endParaRPr>
          </a:p>
          <a:p>
            <a:pPr algn="just"/>
            <a:r>
              <a:rPr lang="en-US" sz="4600" dirty="0" smtClean="0">
                <a:solidFill>
                  <a:schemeClr val="bg1"/>
                </a:solidFill>
                <a:latin typeface="Arial"/>
                <a:cs typeface="Arial"/>
              </a:rPr>
              <a:t> </a:t>
            </a:r>
            <a:endParaRPr lang="en-US" sz="4600" dirty="0" smtClean="0">
              <a:solidFill>
                <a:schemeClr val="bg1"/>
              </a:solidFill>
              <a:latin typeface="Arial"/>
              <a:cs typeface="Arial"/>
            </a:endParaRPr>
          </a:p>
          <a:p>
            <a:pPr algn="ctr"/>
            <a:r>
              <a:rPr lang="en-US" sz="4600" b="1" dirty="0" smtClean="0">
                <a:solidFill>
                  <a:schemeClr val="bg1"/>
                </a:solidFill>
                <a:latin typeface="Arial"/>
                <a:cs typeface="Arial"/>
              </a:rPr>
              <a:t>RAVEN uses </a:t>
            </a:r>
            <a:r>
              <a:rPr lang="en-US" sz="4600" b="1" dirty="0" smtClean="0">
                <a:solidFill>
                  <a:schemeClr val="bg1"/>
                </a:solidFill>
                <a:latin typeface="Arial"/>
                <a:cs typeface="Arial"/>
              </a:rPr>
              <a:t>a combination </a:t>
            </a:r>
            <a:r>
              <a:rPr lang="en-US" sz="4600" b="1" dirty="0">
                <a:solidFill>
                  <a:schemeClr val="bg1"/>
                </a:solidFill>
                <a:latin typeface="Arial"/>
                <a:cs typeface="Arial"/>
              </a:rPr>
              <a:t>of on-board vision tracking and wireless </a:t>
            </a:r>
            <a:r>
              <a:rPr lang="en-US" sz="4600" b="1" dirty="0" smtClean="0">
                <a:solidFill>
                  <a:schemeClr val="bg1"/>
                </a:solidFill>
                <a:latin typeface="Arial"/>
                <a:cs typeface="Arial"/>
              </a:rPr>
              <a:t>communication </a:t>
            </a:r>
            <a:r>
              <a:rPr lang="en-US" sz="4600" b="1" dirty="0">
                <a:solidFill>
                  <a:schemeClr val="bg1"/>
                </a:solidFill>
                <a:latin typeface="Arial"/>
                <a:cs typeface="Arial"/>
              </a:rPr>
              <a:t>of attitude </a:t>
            </a:r>
            <a:r>
              <a:rPr lang="en-US" sz="4600" b="1" dirty="0" smtClean="0">
                <a:solidFill>
                  <a:schemeClr val="bg1"/>
                </a:solidFill>
                <a:latin typeface="Arial"/>
                <a:cs typeface="Arial"/>
              </a:rPr>
              <a:t>measurements</a:t>
            </a:r>
            <a:r>
              <a:rPr lang="en-US" sz="4600" b="1" dirty="0" smtClean="0">
                <a:solidFill>
                  <a:schemeClr val="bg1"/>
                </a:solidFill>
                <a:latin typeface="Arial"/>
                <a:cs typeface="Arial"/>
              </a:rPr>
              <a:t> to </a:t>
            </a:r>
            <a:r>
              <a:rPr lang="en-US" sz="4600" b="1" dirty="0" smtClean="0">
                <a:solidFill>
                  <a:schemeClr val="bg1"/>
                </a:solidFill>
                <a:latin typeface="Arial"/>
                <a:cs typeface="Arial"/>
              </a:rPr>
              <a:t>track a</a:t>
            </a:r>
            <a:r>
              <a:rPr lang="en-US" sz="4600" b="1" dirty="0" smtClean="0">
                <a:solidFill>
                  <a:schemeClr val="bg1"/>
                </a:solidFill>
                <a:latin typeface="Arial"/>
                <a:cs typeface="Arial"/>
              </a:rPr>
              <a:t> leader </a:t>
            </a:r>
            <a:r>
              <a:rPr lang="en-US" sz="4600" b="1" dirty="0" smtClean="0">
                <a:solidFill>
                  <a:schemeClr val="bg1"/>
                </a:solidFill>
                <a:latin typeface="Arial"/>
                <a:cs typeface="Arial"/>
              </a:rPr>
              <a:t>autonomously.</a:t>
            </a:r>
            <a:r>
              <a:rPr lang="en-US" sz="4600" b="1" dirty="0" smtClean="0">
                <a:solidFill>
                  <a:schemeClr val="bg1"/>
                </a:solidFill>
                <a:latin typeface="Arial"/>
                <a:cs typeface="Arial"/>
              </a:rPr>
              <a:t> </a:t>
            </a:r>
          </a:p>
          <a:p>
            <a:pPr algn="ctr"/>
            <a:r>
              <a:rPr lang="en-US" sz="4600" b="1" dirty="0" smtClean="0">
                <a:solidFill>
                  <a:schemeClr val="bg1"/>
                </a:solidFill>
                <a:latin typeface="Arial"/>
                <a:cs typeface="Arial"/>
              </a:rPr>
              <a:t> </a:t>
            </a:r>
            <a:endParaRPr lang="en-US" sz="4600" b="1" dirty="0">
              <a:solidFill>
                <a:schemeClr val="bg1"/>
              </a:solidFill>
              <a:latin typeface="Arial"/>
              <a:cs typeface="Arial"/>
            </a:endParaRPr>
          </a:p>
        </p:txBody>
      </p:sp>
      <p:grpSp>
        <p:nvGrpSpPr>
          <p:cNvPr id="4" name="Group 3"/>
          <p:cNvGrpSpPr/>
          <p:nvPr/>
        </p:nvGrpSpPr>
        <p:grpSpPr>
          <a:xfrm>
            <a:off x="1219200" y="12801600"/>
            <a:ext cx="6858000" cy="4098052"/>
            <a:chOff x="1066800" y="11277600"/>
            <a:chExt cx="7772400" cy="4644458"/>
          </a:xfrm>
        </p:grpSpPr>
        <p:pic>
          <p:nvPicPr>
            <p:cNvPr id="3" name="Picture 2" descr="PID.png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 val="0"/>
                </a:ext>
              </a:extLst>
            </a:blip>
            <a:stretch>
              <a:fillRect/>
            </a:stretch>
          </p:blipFill>
          <p:spPr>
            <a:xfrm>
              <a:off x="1066800" y="11277600"/>
              <a:ext cx="7772400" cy="4044508"/>
            </a:xfrm>
            <a:prstGeom prst="rect">
              <a:avLst/>
            </a:prstGeom>
          </p:spPr>
        </p:pic>
        <p:sp>
          <p:nvSpPr>
            <p:cNvPr id="25" name="TextBox 24"/>
            <p:cNvSpPr txBox="1"/>
            <p:nvPr/>
          </p:nvSpPr>
          <p:spPr>
            <a:xfrm>
              <a:off x="3886200" y="15468600"/>
              <a:ext cx="3916680" cy="45345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b="1" dirty="0" smtClean="0"/>
                <a:t>PID Control for a </a:t>
              </a:r>
              <a:r>
                <a:rPr lang="en-US" sz="2000" b="1" dirty="0"/>
                <a:t>S</a:t>
              </a:r>
              <a:r>
                <a:rPr lang="en-US" sz="2000" b="1" dirty="0" smtClean="0"/>
                <a:t>ingle </a:t>
              </a:r>
              <a:r>
                <a:rPr lang="en-US" sz="2000" b="1" dirty="0"/>
                <a:t>A</a:t>
              </a:r>
              <a:r>
                <a:rPr lang="en-US" sz="2000" b="1" dirty="0" smtClean="0"/>
                <a:t>ngle</a:t>
              </a:r>
              <a:endParaRPr lang="en-US" sz="2000" b="1" dirty="0"/>
            </a:p>
          </p:txBody>
        </p:sp>
      </p:grpSp>
      <p:sp>
        <p:nvSpPr>
          <p:cNvPr id="18" name="TextBox 17"/>
          <p:cNvSpPr txBox="1"/>
          <p:nvPr/>
        </p:nvSpPr>
        <p:spPr>
          <a:xfrm>
            <a:off x="31699200" y="11277600"/>
            <a:ext cx="10439400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/>
              <a:t>A numerical integration model is used to verify the algorithms and transforms needed to convert IR Camera and wireless attitude information to desired angles.</a:t>
            </a:r>
            <a:endParaRPr lang="en-US" sz="2800" dirty="0"/>
          </a:p>
        </p:txBody>
      </p:sp>
      <p:sp>
        <p:nvSpPr>
          <p:cNvPr id="41" name="TextBox 40"/>
          <p:cNvSpPr txBox="1"/>
          <p:nvPr/>
        </p:nvSpPr>
        <p:spPr>
          <a:xfrm>
            <a:off x="38862000" y="13182600"/>
            <a:ext cx="3886200" cy="40934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smtClean="0"/>
              <a:t>A </a:t>
            </a:r>
            <a:r>
              <a:rPr lang="en-US" sz="2000" b="1" smtClean="0"/>
              <a:t>Matlab model </a:t>
            </a:r>
            <a:r>
              <a:rPr lang="en-US" sz="2000" smtClean="0"/>
              <a:t>is used to verify the algorithms and transforms needed to compute desired angles. The model is characterized by:</a:t>
            </a:r>
          </a:p>
          <a:p>
            <a:endParaRPr lang="en-US" sz="2000" smtClean="0"/>
          </a:p>
          <a:p>
            <a:pPr marL="342900" indent="-342900">
              <a:buFont typeface="Arial"/>
              <a:buChar char="•"/>
            </a:pPr>
            <a:r>
              <a:rPr lang="en-US" sz="2000" smtClean="0"/>
              <a:t>Quadrotor units as dynamic objects</a:t>
            </a:r>
          </a:p>
          <a:p>
            <a:pPr marL="342900" indent="-342900">
              <a:buFont typeface="Arial"/>
              <a:buChar char="•"/>
            </a:pPr>
            <a:r>
              <a:rPr lang="en-US" sz="2000" b="1" smtClean="0"/>
              <a:t>Numerical integration </a:t>
            </a:r>
            <a:r>
              <a:rPr lang="en-US" sz="2000" smtClean="0"/>
              <a:t>from angular accelerations to angles</a:t>
            </a:r>
          </a:p>
          <a:p>
            <a:pPr marL="342900" indent="-342900">
              <a:buFont typeface="Arial"/>
              <a:buChar char="•"/>
            </a:pPr>
            <a:r>
              <a:rPr lang="en-US" sz="2000" b="1" smtClean="0"/>
              <a:t>Simulated on-board camera </a:t>
            </a:r>
            <a:r>
              <a:rPr lang="en-US" sz="2000" smtClean="0"/>
              <a:t>and RF link</a:t>
            </a:r>
          </a:p>
          <a:p>
            <a:pPr marL="342900" indent="-342900">
              <a:buFont typeface="Arial"/>
              <a:buChar char="•"/>
            </a:pPr>
            <a:r>
              <a:rPr lang="en-US" sz="2000" b="1" smtClean="0"/>
              <a:t>Recursively defined </a:t>
            </a:r>
            <a:r>
              <a:rPr lang="en-US" sz="2000" smtClean="0"/>
              <a:t>flocking configurations</a:t>
            </a:r>
            <a:endParaRPr lang="en-US" sz="2000" dirty="0" smtClean="0"/>
          </a:p>
        </p:txBody>
      </p:sp>
      <p:grpSp>
        <p:nvGrpSpPr>
          <p:cNvPr id="19" name="Group 18"/>
          <p:cNvGrpSpPr/>
          <p:nvPr/>
        </p:nvGrpSpPr>
        <p:grpSpPr>
          <a:xfrm>
            <a:off x="31394400" y="13258800"/>
            <a:ext cx="7287767" cy="6858000"/>
            <a:chOff x="31089601" y="12725400"/>
            <a:chExt cx="7287767" cy="6858000"/>
          </a:xfrm>
        </p:grpSpPr>
        <p:sp>
          <p:nvSpPr>
            <p:cNvPr id="43" name="Rounded Rectangle 42"/>
            <p:cNvSpPr/>
            <p:nvPr/>
          </p:nvSpPr>
          <p:spPr>
            <a:xfrm>
              <a:off x="31089601" y="12725400"/>
              <a:ext cx="7287767" cy="6858000"/>
            </a:xfrm>
            <a:prstGeom prst="roundRect">
              <a:avLst>
                <a:gd name="adj" fmla="val 6419"/>
              </a:avLst>
            </a:prstGeom>
            <a:solidFill>
              <a:schemeClr val="bg1"/>
            </a:solidFill>
            <a:ln w="38100" cmpd="sng">
              <a:solidFill>
                <a:srgbClr val="000000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6" name="Picture 5" descr="simulatedErrors.pdf"/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 val="0"/>
                </a:ext>
              </a:extLst>
            </a:blip>
            <a:stretch>
              <a:fillRect/>
            </a:stretch>
          </p:blipFill>
          <p:spPr>
            <a:xfrm>
              <a:off x="34671000" y="16383000"/>
              <a:ext cx="3610303" cy="2908300"/>
            </a:xfrm>
            <a:prstGeom prst="rect">
              <a:avLst/>
            </a:prstGeom>
          </p:spPr>
        </p:pic>
        <p:pic>
          <p:nvPicPr>
            <p:cNvPr id="9" name="Picture 8" descr="varyFOV_labels.pdf"/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 val="0"/>
                </a:ext>
              </a:extLst>
            </a:blip>
            <a:stretch>
              <a:fillRect/>
            </a:stretch>
          </p:blipFill>
          <p:spPr>
            <a:xfrm>
              <a:off x="31165800" y="16383000"/>
              <a:ext cx="3391654" cy="2961589"/>
            </a:xfrm>
            <a:prstGeom prst="rect">
              <a:avLst/>
            </a:prstGeom>
          </p:spPr>
        </p:pic>
        <p:pic>
          <p:nvPicPr>
            <p:cNvPr id="16" name="Picture 15" descr="triangleFlock.png"/>
            <p:cNvPicPr>
              <a:picLocks noChangeAspect="1"/>
            </p:cNvPicPr>
            <p:nvPr/>
          </p:nvPicPr>
          <p:blipFill>
            <a:blip r:embed="rId8" cstate="print">
              <a:extLst>
                <a:ext uri="{28A0092B-C50C-407E-A947-70E740481C1C}">
                  <a14:useLocalDpi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 val="0"/>
                </a:ext>
              </a:extLst>
            </a:blip>
            <a:stretch>
              <a:fillRect/>
            </a:stretch>
          </p:blipFill>
          <p:spPr>
            <a:xfrm>
              <a:off x="31394400" y="12877800"/>
              <a:ext cx="2590800" cy="2859389"/>
            </a:xfrm>
            <a:prstGeom prst="rect">
              <a:avLst/>
            </a:prstGeom>
          </p:spPr>
        </p:pic>
        <p:pic>
          <p:nvPicPr>
            <p:cNvPr id="17" name="Picture 16" descr="deltaXpid.png"/>
            <p:cNvPicPr>
              <a:picLocks noChangeAspect="1"/>
            </p:cNvPicPr>
            <p:nvPr/>
          </p:nvPicPr>
          <p:blipFill>
            <a:blip r:embed="rId9" cstate="print">
              <a:extLst>
                <a:ext uri="{28A0092B-C50C-407E-A947-70E740481C1C}">
                  <a14:useLocalDpi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 val="0"/>
                </a:ext>
              </a:extLst>
            </a:blip>
            <a:stretch>
              <a:fillRect/>
            </a:stretch>
          </p:blipFill>
          <p:spPr>
            <a:xfrm>
              <a:off x="34671000" y="13030200"/>
              <a:ext cx="3111126" cy="2703717"/>
            </a:xfrm>
            <a:prstGeom prst="rect">
              <a:avLst/>
            </a:prstGeom>
          </p:spPr>
        </p:pic>
      </p:grpSp>
      <p:sp>
        <p:nvSpPr>
          <p:cNvPr id="44" name="TextBox 43"/>
          <p:cNvSpPr txBox="1"/>
          <p:nvPr/>
        </p:nvSpPr>
        <p:spPr>
          <a:xfrm>
            <a:off x="38862000" y="18288001"/>
            <a:ext cx="388620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Model shows under ideal conditions, system will be:</a:t>
            </a:r>
          </a:p>
          <a:p>
            <a:pPr marL="230188" indent="-230188">
              <a:buFont typeface="Arial"/>
              <a:buChar char="•"/>
            </a:pPr>
            <a:r>
              <a:rPr lang="en-US" sz="2400" b="1" dirty="0" smtClean="0"/>
              <a:t>Robust to noise </a:t>
            </a:r>
            <a:r>
              <a:rPr lang="en-US" sz="2400" dirty="0" smtClean="0"/>
              <a:t>in both RF and camera</a:t>
            </a:r>
          </a:p>
          <a:p>
            <a:pPr marL="230188" indent="-230188">
              <a:buFont typeface="Arial"/>
              <a:buChar char="•"/>
            </a:pPr>
            <a:r>
              <a:rPr lang="en-US" sz="2400" b="1" dirty="0" smtClean="0"/>
              <a:t>Operational with field of views (FOV)</a:t>
            </a:r>
            <a:r>
              <a:rPr lang="en-US" sz="2400" b="1" dirty="0" smtClean="0"/>
              <a:t> </a:t>
            </a:r>
            <a:r>
              <a:rPr lang="en-US" sz="2400" dirty="0" smtClean="0"/>
              <a:t>&gt;50 </a:t>
            </a:r>
            <a:r>
              <a:rPr lang="en-US" sz="2400" dirty="0" smtClean="0"/>
              <a:t>degrees</a:t>
            </a:r>
          </a:p>
        </p:txBody>
      </p:sp>
      <p:sp>
        <p:nvSpPr>
          <p:cNvPr id="51" name="TextBox 50"/>
          <p:cNvSpPr txBox="1"/>
          <p:nvPr/>
        </p:nvSpPr>
        <p:spPr>
          <a:xfrm>
            <a:off x="1219200" y="18135600"/>
            <a:ext cx="4191000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/>
              <a:t>Experimental PID gain values:</a:t>
            </a:r>
          </a:p>
          <a:p>
            <a:pPr marL="342900" indent="-342900">
              <a:buFont typeface="Arial"/>
              <a:buChar char="•"/>
            </a:pPr>
            <a:r>
              <a:rPr lang="en-US" sz="2400" dirty="0" smtClean="0"/>
              <a:t>K</a:t>
            </a:r>
            <a:r>
              <a:rPr lang="en-US" sz="2400" baseline="-25000" dirty="0" smtClean="0"/>
              <a:t>P</a:t>
            </a:r>
            <a:r>
              <a:rPr lang="en-US" sz="2400" dirty="0" smtClean="0"/>
              <a:t>(</a:t>
            </a:r>
            <a:r>
              <a:rPr lang="en-US" sz="2400" i="1" dirty="0" err="1"/>
              <a:t>Φ</a:t>
            </a:r>
            <a:r>
              <a:rPr lang="en-US" sz="2400" dirty="0"/>
              <a:t>,</a:t>
            </a:r>
            <a:r>
              <a:rPr lang="en-US" sz="2400" i="1" dirty="0"/>
              <a:t> </a:t>
            </a:r>
            <a:r>
              <a:rPr lang="en-US" sz="2400" i="1" dirty="0" err="1" smtClean="0"/>
              <a:t>Θ</a:t>
            </a:r>
            <a:r>
              <a:rPr lang="en-US" sz="2400" i="1" dirty="0" smtClean="0"/>
              <a:t>)</a:t>
            </a:r>
            <a:r>
              <a:rPr lang="en-US" sz="2400" dirty="0" smtClean="0"/>
              <a:t> = 7.5</a:t>
            </a:r>
          </a:p>
          <a:p>
            <a:pPr marL="342900" indent="-342900">
              <a:buFont typeface="Arial"/>
              <a:buChar char="•"/>
            </a:pPr>
            <a:r>
              <a:rPr lang="en-US" sz="2400" dirty="0" smtClean="0"/>
              <a:t>K</a:t>
            </a:r>
            <a:r>
              <a:rPr lang="en-US" sz="2400" baseline="-25000" dirty="0" smtClean="0"/>
              <a:t>I</a:t>
            </a:r>
            <a:r>
              <a:rPr lang="en-US" sz="2400" dirty="0"/>
              <a:t>(</a:t>
            </a:r>
            <a:r>
              <a:rPr lang="en-US" sz="2400" i="1" dirty="0" err="1"/>
              <a:t>Φ</a:t>
            </a:r>
            <a:r>
              <a:rPr lang="en-US" sz="2400" dirty="0"/>
              <a:t>,</a:t>
            </a:r>
            <a:r>
              <a:rPr lang="en-US" sz="2400" i="1" dirty="0"/>
              <a:t> </a:t>
            </a:r>
            <a:r>
              <a:rPr lang="en-US" sz="2400" i="1" dirty="0" err="1"/>
              <a:t>Θ</a:t>
            </a:r>
            <a:r>
              <a:rPr lang="en-US" sz="2400" i="1" dirty="0"/>
              <a:t>)</a:t>
            </a:r>
            <a:r>
              <a:rPr lang="en-US" sz="2400" dirty="0"/>
              <a:t> </a:t>
            </a:r>
            <a:r>
              <a:rPr lang="en-US" sz="2400" dirty="0" smtClean="0"/>
              <a:t>= 0.0</a:t>
            </a:r>
          </a:p>
          <a:p>
            <a:pPr marL="342900" indent="-342900">
              <a:buFont typeface="Arial"/>
              <a:buChar char="•"/>
            </a:pPr>
            <a:r>
              <a:rPr lang="en-US" sz="2400" dirty="0" smtClean="0"/>
              <a:t>K</a:t>
            </a:r>
            <a:r>
              <a:rPr lang="en-US" sz="2400" baseline="-25000" dirty="0" smtClean="0"/>
              <a:t>D</a:t>
            </a:r>
            <a:r>
              <a:rPr lang="en-US" sz="2400" dirty="0" smtClean="0"/>
              <a:t>(</a:t>
            </a:r>
            <a:r>
              <a:rPr lang="en-US" sz="2400" i="1" dirty="0" err="1"/>
              <a:t>Φ</a:t>
            </a:r>
            <a:r>
              <a:rPr lang="en-US" sz="2400" dirty="0"/>
              <a:t>,</a:t>
            </a:r>
            <a:r>
              <a:rPr lang="en-US" sz="2400" i="1" dirty="0"/>
              <a:t> </a:t>
            </a:r>
            <a:r>
              <a:rPr lang="en-US" sz="2400" i="1" dirty="0" err="1"/>
              <a:t>Θ</a:t>
            </a:r>
            <a:r>
              <a:rPr lang="en-US" sz="2400" i="1" dirty="0"/>
              <a:t>)</a:t>
            </a:r>
            <a:r>
              <a:rPr lang="en-US" sz="2400" dirty="0"/>
              <a:t> </a:t>
            </a:r>
            <a:r>
              <a:rPr lang="en-US" sz="2400" dirty="0" smtClean="0"/>
              <a:t> = 2.15</a:t>
            </a:r>
            <a:endParaRPr lang="en-US" sz="2400" dirty="0"/>
          </a:p>
          <a:p>
            <a:pPr marL="342900" indent="-342900">
              <a:buFont typeface="Arial"/>
              <a:buChar char="•"/>
            </a:pPr>
            <a:r>
              <a:rPr lang="en-US" sz="2400" dirty="0"/>
              <a:t>K</a:t>
            </a:r>
            <a:r>
              <a:rPr lang="en-US" sz="2400" baseline="-25000" dirty="0"/>
              <a:t>P</a:t>
            </a:r>
            <a:r>
              <a:rPr lang="en-US" sz="2400" dirty="0" smtClean="0"/>
              <a:t>(</a:t>
            </a:r>
            <a:r>
              <a:rPr lang="en-US" sz="2400" i="1" dirty="0" err="1"/>
              <a:t>ψ</a:t>
            </a:r>
            <a:r>
              <a:rPr lang="en-US" sz="2400" i="1" dirty="0" smtClean="0"/>
              <a:t>)</a:t>
            </a:r>
            <a:r>
              <a:rPr lang="en-US" sz="2400" dirty="0" smtClean="0"/>
              <a:t> =9.0</a:t>
            </a:r>
            <a:endParaRPr lang="en-US" sz="2400" dirty="0"/>
          </a:p>
          <a:p>
            <a:pPr marL="342900" indent="-342900">
              <a:buFont typeface="Arial"/>
              <a:buChar char="•"/>
            </a:pPr>
            <a:r>
              <a:rPr lang="en-US" sz="2400" dirty="0"/>
              <a:t>K</a:t>
            </a:r>
            <a:r>
              <a:rPr lang="en-US" sz="2400" baseline="-25000" dirty="0"/>
              <a:t>I</a:t>
            </a:r>
            <a:r>
              <a:rPr lang="en-US" sz="2400" dirty="0" smtClean="0"/>
              <a:t>(</a:t>
            </a:r>
            <a:r>
              <a:rPr lang="en-US" sz="2400" i="1" dirty="0" err="1"/>
              <a:t>ψ</a:t>
            </a:r>
            <a:r>
              <a:rPr lang="en-US" sz="2400" i="1" dirty="0" smtClean="0"/>
              <a:t>)</a:t>
            </a:r>
            <a:r>
              <a:rPr lang="en-US" sz="2400" dirty="0" smtClean="0"/>
              <a:t> </a:t>
            </a:r>
            <a:r>
              <a:rPr lang="en-US" sz="2400" dirty="0"/>
              <a:t>= 0.0</a:t>
            </a:r>
          </a:p>
          <a:p>
            <a:pPr marL="342900" indent="-342900">
              <a:buFont typeface="Arial"/>
              <a:buChar char="•"/>
            </a:pPr>
            <a:r>
              <a:rPr lang="en-US" sz="2400" dirty="0"/>
              <a:t>K</a:t>
            </a:r>
            <a:r>
              <a:rPr lang="en-US" sz="2400" baseline="-25000" dirty="0"/>
              <a:t>D</a:t>
            </a:r>
            <a:r>
              <a:rPr lang="en-US" sz="2400" dirty="0" smtClean="0"/>
              <a:t>(</a:t>
            </a:r>
            <a:r>
              <a:rPr lang="en-US" sz="2400" i="1" dirty="0" err="1"/>
              <a:t>ψ</a:t>
            </a:r>
            <a:r>
              <a:rPr lang="en-US" sz="2400" i="1" dirty="0" smtClean="0"/>
              <a:t>)</a:t>
            </a:r>
            <a:r>
              <a:rPr lang="en-US" sz="2400" dirty="0" smtClean="0"/>
              <a:t>  </a:t>
            </a:r>
            <a:r>
              <a:rPr lang="en-US" sz="2400" dirty="0"/>
              <a:t>= </a:t>
            </a:r>
            <a:r>
              <a:rPr lang="en-US" sz="2400" dirty="0" smtClean="0"/>
              <a:t>2.6</a:t>
            </a:r>
            <a:endParaRPr lang="en-US" sz="2400" dirty="0"/>
          </a:p>
        </p:txBody>
      </p:sp>
      <p:sp>
        <p:nvSpPr>
          <p:cNvPr id="52" name="TextBox 51"/>
          <p:cNvSpPr txBox="1"/>
          <p:nvPr/>
        </p:nvSpPr>
        <p:spPr>
          <a:xfrm>
            <a:off x="1447800" y="11277600"/>
            <a:ext cx="1295400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/>
              <a:t>A PID control loop is used to stabilize the attitude of the quadrotor using Euler angles </a:t>
            </a:r>
            <a:r>
              <a:rPr lang="en-US" sz="3200" i="1" dirty="0" err="1" smtClean="0"/>
              <a:t>Φ</a:t>
            </a:r>
            <a:r>
              <a:rPr lang="en-US" sz="3200" dirty="0" smtClean="0"/>
              <a:t>,</a:t>
            </a:r>
            <a:r>
              <a:rPr lang="en-US" sz="3200" i="1" dirty="0" smtClean="0"/>
              <a:t> </a:t>
            </a:r>
            <a:r>
              <a:rPr lang="en-US" sz="3200" i="1" dirty="0" err="1" smtClean="0"/>
              <a:t>Θ</a:t>
            </a:r>
            <a:r>
              <a:rPr lang="en-US" sz="3200" dirty="0" smtClean="0"/>
              <a:t>,</a:t>
            </a:r>
            <a:r>
              <a:rPr lang="en-US" sz="3200" i="1" dirty="0" smtClean="0"/>
              <a:t> </a:t>
            </a:r>
            <a:r>
              <a:rPr lang="en-US" sz="3200" i="1" dirty="0" err="1" smtClean="0"/>
              <a:t>ψ</a:t>
            </a:r>
            <a:r>
              <a:rPr lang="en-US" sz="3200" i="1" dirty="0" smtClean="0"/>
              <a:t>—</a:t>
            </a:r>
            <a:r>
              <a:rPr lang="en-US" sz="3200" dirty="0"/>
              <a:t>t</a:t>
            </a:r>
            <a:r>
              <a:rPr lang="en-US" sz="3200" dirty="0" smtClean="0"/>
              <a:t>hree control loops in total.</a:t>
            </a:r>
            <a:endParaRPr lang="en-US" sz="3200" i="1" dirty="0"/>
          </a:p>
        </p:txBody>
      </p:sp>
      <p:grpSp>
        <p:nvGrpSpPr>
          <p:cNvPr id="22" name="Group 21"/>
          <p:cNvGrpSpPr/>
          <p:nvPr/>
        </p:nvGrpSpPr>
        <p:grpSpPr>
          <a:xfrm>
            <a:off x="10515600" y="17907000"/>
            <a:ext cx="3048000" cy="3281065"/>
            <a:chOff x="1600200" y="17297400"/>
            <a:chExt cx="3048000" cy="3281065"/>
          </a:xfrm>
        </p:grpSpPr>
        <p:pic>
          <p:nvPicPr>
            <p:cNvPr id="21" name="Picture 20" descr="CHRimu.JPG"/>
            <p:cNvPicPr>
              <a:picLocks noChangeAspect="1"/>
            </p:cNvPicPr>
            <p:nvPr/>
          </p:nvPicPr>
          <p:blipFill>
            <a:blip r:embed="rId10" cstate="print">
              <a:extLst>
                <a:ext uri="{28A0092B-C50C-407E-A947-70E740481C1C}">
                  <a14:useLocalDpi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 val="0"/>
                </a:ext>
              </a:extLst>
            </a:blip>
            <a:stretch>
              <a:fillRect/>
            </a:stretch>
          </p:blipFill>
          <p:spPr>
            <a:xfrm>
              <a:off x="1600200" y="17297400"/>
              <a:ext cx="3048000" cy="3048000"/>
            </a:xfrm>
            <a:prstGeom prst="rect">
              <a:avLst/>
            </a:prstGeom>
          </p:spPr>
        </p:pic>
        <p:sp>
          <p:nvSpPr>
            <p:cNvPr id="54" name="TextBox 53"/>
            <p:cNvSpPr txBox="1"/>
            <p:nvPr/>
          </p:nvSpPr>
          <p:spPr>
            <a:xfrm>
              <a:off x="2209800" y="20116800"/>
              <a:ext cx="16764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 smtClean="0"/>
                <a:t>6 </a:t>
              </a:r>
              <a:r>
                <a:rPr lang="en-US" sz="2400" dirty="0" err="1" smtClean="0"/>
                <a:t>DoF</a:t>
              </a:r>
              <a:r>
                <a:rPr lang="en-US" sz="2400" dirty="0" smtClean="0"/>
                <a:t> </a:t>
              </a:r>
              <a:r>
                <a:rPr lang="en-US" sz="2400" dirty="0" smtClean="0"/>
                <a:t>IMU</a:t>
              </a:r>
              <a:endParaRPr lang="en-US" sz="2400" dirty="0"/>
            </a:p>
          </p:txBody>
        </p:sp>
      </p:grpSp>
      <p:sp>
        <p:nvSpPr>
          <p:cNvPr id="61" name="TextBox 60"/>
          <p:cNvSpPr txBox="1"/>
          <p:nvPr/>
        </p:nvSpPr>
        <p:spPr>
          <a:xfrm>
            <a:off x="5410200" y="18059400"/>
            <a:ext cx="4648200" cy="3539430"/>
          </a:xfrm>
          <a:prstGeom prst="rect">
            <a:avLst/>
          </a:prstGeom>
          <a:solidFill>
            <a:schemeClr val="accent6">
              <a:lumMod val="60000"/>
              <a:lumOff val="40000"/>
              <a:alpha val="51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2400" b="1" dirty="0" smtClean="0"/>
              <a:t>Hardware and software used:</a:t>
            </a:r>
          </a:p>
          <a:p>
            <a:pPr marL="342900" indent="-342900">
              <a:buFont typeface="Arial"/>
              <a:buChar char="•"/>
            </a:pPr>
            <a:r>
              <a:rPr lang="en-US" sz="2000" dirty="0" smtClean="0"/>
              <a:t>6 Degree of Freedom IMU at 255 </a:t>
            </a:r>
            <a:r>
              <a:rPr lang="en-US" sz="2000" dirty="0" smtClean="0"/>
              <a:t>Hz</a:t>
            </a:r>
          </a:p>
          <a:p>
            <a:pPr marL="342900" indent="-342900">
              <a:buFont typeface="Arial"/>
              <a:buChar char="•"/>
            </a:pPr>
            <a:endParaRPr lang="en-US" sz="1000" dirty="0" smtClean="0"/>
          </a:p>
          <a:p>
            <a:pPr marL="342900" indent="-342900">
              <a:buFont typeface="Arial"/>
              <a:buChar char="•"/>
            </a:pPr>
            <a:r>
              <a:rPr lang="en-US" sz="2000" dirty="0" smtClean="0"/>
              <a:t>Consumer ESC brushless DC motor controllers (upgraded to 400 Hz)</a:t>
            </a:r>
            <a:endParaRPr lang="en-US" sz="2000" dirty="0" smtClean="0"/>
          </a:p>
          <a:p>
            <a:pPr marL="342900" indent="-342900">
              <a:buFont typeface="Arial"/>
              <a:buChar char="•"/>
            </a:pPr>
            <a:endParaRPr lang="en-US" sz="1000" dirty="0" smtClean="0"/>
          </a:p>
          <a:p>
            <a:pPr marL="342900" indent="-342900">
              <a:buFont typeface="Arial"/>
              <a:buChar char="•"/>
            </a:pPr>
            <a:r>
              <a:rPr lang="en-US" sz="2000" dirty="0" smtClean="0"/>
              <a:t>Extended </a:t>
            </a:r>
            <a:r>
              <a:rPr lang="en-US" sz="2000" dirty="0" err="1" smtClean="0"/>
              <a:t>Kalman</a:t>
            </a:r>
            <a:r>
              <a:rPr lang="en-US" sz="2000" dirty="0" smtClean="0"/>
              <a:t> </a:t>
            </a:r>
            <a:r>
              <a:rPr lang="en-US" sz="2000" dirty="0" smtClean="0"/>
              <a:t>Filter</a:t>
            </a:r>
          </a:p>
          <a:p>
            <a:pPr marL="342900" indent="-342900">
              <a:buFont typeface="Arial"/>
              <a:buChar char="•"/>
            </a:pPr>
            <a:endParaRPr lang="en-US" sz="1000" dirty="0" smtClean="0"/>
          </a:p>
          <a:p>
            <a:pPr marL="342900" indent="-342900">
              <a:buFont typeface="Arial"/>
              <a:buChar char="•"/>
            </a:pPr>
            <a:r>
              <a:rPr lang="en-US" sz="2000" dirty="0" smtClean="0"/>
              <a:t>ATMega1280 16 MHz microcontroller for main control </a:t>
            </a:r>
            <a:r>
              <a:rPr lang="en-US" sz="2000" dirty="0" smtClean="0"/>
              <a:t>loop</a:t>
            </a:r>
          </a:p>
          <a:p>
            <a:pPr marL="342900" indent="-342900">
              <a:buFont typeface="Arial"/>
              <a:buChar char="•"/>
            </a:pPr>
            <a:endParaRPr lang="en-US" sz="1000" dirty="0" smtClean="0"/>
          </a:p>
          <a:p>
            <a:pPr marL="342900" indent="-342900">
              <a:buFont typeface="Arial"/>
              <a:buChar char="•"/>
            </a:pPr>
            <a:r>
              <a:rPr lang="en-US" sz="2000" dirty="0" smtClean="0"/>
              <a:t>First order digital low-pass filter for rate gyro noise reduction in mid-flight</a:t>
            </a:r>
          </a:p>
        </p:txBody>
      </p:sp>
      <p:pic>
        <p:nvPicPr>
          <p:cNvPr id="27" name="Picture 26" descr="gyroNoiseFilter.png"/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 val="0"/>
              </a:ext>
            </a:extLst>
          </a:blip>
          <a:stretch>
            <a:fillRect/>
          </a:stretch>
        </p:blipFill>
        <p:spPr>
          <a:xfrm>
            <a:off x="8077200" y="12268200"/>
            <a:ext cx="6858000" cy="5010176"/>
          </a:xfrm>
          <a:prstGeom prst="rect">
            <a:avLst/>
          </a:prstGeom>
        </p:spPr>
      </p:pic>
      <p:sp>
        <p:nvSpPr>
          <p:cNvPr id="62" name="TextBox 61"/>
          <p:cNvSpPr txBox="1"/>
          <p:nvPr/>
        </p:nvSpPr>
        <p:spPr>
          <a:xfrm>
            <a:off x="8077200" y="17309069"/>
            <a:ext cx="70104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smtClean="0"/>
              <a:t>Low-Pass Filter on Rate Gyro Noise for Derivative Feedback</a:t>
            </a:r>
            <a:endParaRPr lang="en-US" sz="2000" b="1" dirty="0"/>
          </a:p>
        </p:txBody>
      </p:sp>
      <p:pic>
        <p:nvPicPr>
          <p:cNvPr id="28" name="Picture 27" descr="quad_dramatic2.jpg"/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 val="0"/>
              </a:ext>
            </a:extLst>
          </a:blip>
          <a:stretch>
            <a:fillRect/>
          </a:stretch>
        </p:blipFill>
        <p:spPr>
          <a:xfrm>
            <a:off x="15697200" y="11353800"/>
            <a:ext cx="14630400" cy="9753600"/>
          </a:xfrm>
          <a:prstGeom prst="rect">
            <a:avLst/>
          </a:prstGeom>
        </p:spPr>
      </p:pic>
      <p:grpSp>
        <p:nvGrpSpPr>
          <p:cNvPr id="29" name="Group 28"/>
          <p:cNvGrpSpPr/>
          <p:nvPr/>
        </p:nvGrpSpPr>
        <p:grpSpPr>
          <a:xfrm>
            <a:off x="21793200" y="25216736"/>
            <a:ext cx="7772400" cy="7153619"/>
            <a:chOff x="15544799" y="24853900"/>
            <a:chExt cx="6967305" cy="6412619"/>
          </a:xfrm>
        </p:grpSpPr>
        <p:pic>
          <p:nvPicPr>
            <p:cNvPr id="12" name="Picture 11" descr="blockDiagram.pdf"/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 val="0"/>
                </a:ext>
              </a:extLst>
            </a:blip>
            <a:stretch>
              <a:fillRect/>
            </a:stretch>
          </p:blipFill>
          <p:spPr>
            <a:xfrm>
              <a:off x="15544799" y="24853900"/>
              <a:ext cx="6967305" cy="5943600"/>
            </a:xfrm>
            <a:prstGeom prst="rect">
              <a:avLst/>
            </a:prstGeom>
          </p:spPr>
        </p:pic>
        <p:sp>
          <p:nvSpPr>
            <p:cNvPr id="64" name="TextBox 63"/>
            <p:cNvSpPr txBox="1"/>
            <p:nvPr/>
          </p:nvSpPr>
          <p:spPr>
            <a:xfrm>
              <a:off x="18003848" y="30797496"/>
              <a:ext cx="2493953" cy="46902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800" b="1" dirty="0" smtClean="0"/>
                <a:t>System Overview</a:t>
              </a:r>
              <a:endParaRPr lang="en-US" sz="2800" b="1" dirty="0"/>
            </a:p>
          </p:txBody>
        </p:sp>
      </p:grpSp>
      <p:grpSp>
        <p:nvGrpSpPr>
          <p:cNvPr id="30" name="Group 29"/>
          <p:cNvGrpSpPr/>
          <p:nvPr/>
        </p:nvGrpSpPr>
        <p:grpSpPr>
          <a:xfrm>
            <a:off x="15621000" y="21729700"/>
            <a:ext cx="5785718" cy="3206810"/>
            <a:chOff x="15544800" y="21729700"/>
            <a:chExt cx="5785718" cy="3206810"/>
          </a:xfrm>
        </p:grpSpPr>
        <p:pic>
          <p:nvPicPr>
            <p:cNvPr id="2" name="Picture 1" descr="QuadrotorPair.pdf"/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 val="0"/>
                </a:ext>
              </a:extLst>
            </a:blip>
            <a:stretch>
              <a:fillRect/>
            </a:stretch>
          </p:blipFill>
          <p:spPr>
            <a:xfrm>
              <a:off x="15544800" y="21729700"/>
              <a:ext cx="5785718" cy="2792412"/>
            </a:xfrm>
            <a:prstGeom prst="rect">
              <a:avLst/>
            </a:prstGeom>
          </p:spPr>
        </p:pic>
        <p:sp>
          <p:nvSpPr>
            <p:cNvPr id="65" name="TextBox 64"/>
            <p:cNvSpPr txBox="1"/>
            <p:nvPr/>
          </p:nvSpPr>
          <p:spPr>
            <a:xfrm>
              <a:off x="17068800" y="24536400"/>
              <a:ext cx="358140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b="1" dirty="0" smtClean="0"/>
                <a:t>Leader-Follower Pair</a:t>
              </a:r>
              <a:endParaRPr lang="en-US" sz="2000" b="1" dirty="0"/>
            </a:p>
          </p:txBody>
        </p:sp>
      </p:grpSp>
      <p:grpSp>
        <p:nvGrpSpPr>
          <p:cNvPr id="5" name="Group 4"/>
          <p:cNvGrpSpPr/>
          <p:nvPr/>
        </p:nvGrpSpPr>
        <p:grpSpPr>
          <a:xfrm>
            <a:off x="16154400" y="29108400"/>
            <a:ext cx="4572000" cy="3219510"/>
            <a:chOff x="21031200" y="21717000"/>
            <a:chExt cx="4572000" cy="3219510"/>
          </a:xfrm>
        </p:grpSpPr>
        <p:pic>
          <p:nvPicPr>
            <p:cNvPr id="31" name="Picture 30" descr="ir_cam.jpg"/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 val="0"/>
                </a:ext>
              </a:extLst>
            </a:blip>
            <a:stretch>
              <a:fillRect/>
            </a:stretch>
          </p:blipFill>
          <p:spPr>
            <a:xfrm>
              <a:off x="21793200" y="21717000"/>
              <a:ext cx="2845324" cy="2819400"/>
            </a:xfrm>
            <a:prstGeom prst="rect">
              <a:avLst/>
            </a:prstGeom>
          </p:spPr>
        </p:pic>
        <p:sp>
          <p:nvSpPr>
            <p:cNvPr id="56" name="TextBox 55"/>
            <p:cNvSpPr txBox="1"/>
            <p:nvPr/>
          </p:nvSpPr>
          <p:spPr>
            <a:xfrm>
              <a:off x="21031200" y="24536400"/>
              <a:ext cx="457200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b="1" dirty="0" smtClean="0"/>
                <a:t>Infrared Camera and Servo Mount</a:t>
              </a:r>
              <a:endParaRPr lang="en-US" sz="2000" b="1" dirty="0"/>
            </a:p>
          </p:txBody>
        </p:sp>
      </p:grpSp>
      <p:sp>
        <p:nvSpPr>
          <p:cNvPr id="60" name="TextBox 59"/>
          <p:cNvSpPr txBox="1"/>
          <p:nvPr/>
        </p:nvSpPr>
        <p:spPr>
          <a:xfrm>
            <a:off x="23317200" y="21945600"/>
            <a:ext cx="6477000" cy="33547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/>
              <a:t>Wireless Link:</a:t>
            </a:r>
          </a:p>
          <a:p>
            <a:pPr marL="342900" indent="-342900">
              <a:buFont typeface="Arial"/>
              <a:buChar char="•"/>
            </a:pPr>
            <a:r>
              <a:rPr lang="en-US" sz="2000" dirty="0" smtClean="0"/>
              <a:t>IEEE 802.15.4 </a:t>
            </a:r>
            <a:r>
              <a:rPr lang="en-US" sz="2000" dirty="0" err="1" smtClean="0"/>
              <a:t>Zigbee</a:t>
            </a:r>
            <a:r>
              <a:rPr lang="en-US" sz="2000" dirty="0" smtClean="0"/>
              <a:t> 900 MHz link</a:t>
            </a:r>
          </a:p>
          <a:p>
            <a:pPr marL="342900" indent="-342900">
              <a:buFont typeface="Arial"/>
              <a:buChar char="•"/>
            </a:pPr>
            <a:r>
              <a:rPr lang="en-US" sz="2000" u="sng" dirty="0" smtClean="0"/>
              <a:t>Leader to Follower</a:t>
            </a:r>
            <a:r>
              <a:rPr lang="en-US" sz="2000" dirty="0" smtClean="0"/>
              <a:t>: 20 packets / 60 Bps</a:t>
            </a:r>
          </a:p>
          <a:p>
            <a:pPr marL="342900" indent="-342900">
              <a:buFont typeface="Arial"/>
              <a:buChar char="•"/>
            </a:pPr>
            <a:r>
              <a:rPr lang="en-US" sz="2000" u="sng" dirty="0" smtClean="0"/>
              <a:t>Leader to Base</a:t>
            </a:r>
            <a:r>
              <a:rPr lang="en-US" sz="2000" dirty="0" smtClean="0"/>
              <a:t>: 5 packets / 15 Bps</a:t>
            </a:r>
          </a:p>
          <a:p>
            <a:pPr marL="342900" indent="-342900">
              <a:buFont typeface="Arial"/>
              <a:buChar char="•"/>
            </a:pPr>
            <a:r>
              <a:rPr lang="en-US" sz="2000" u="sng" dirty="0" smtClean="0"/>
              <a:t>Follower to Base</a:t>
            </a:r>
            <a:r>
              <a:rPr lang="en-US" sz="2000" dirty="0" smtClean="0"/>
              <a:t>: 20 packets / 480 </a:t>
            </a:r>
            <a:r>
              <a:rPr lang="en-US" sz="2000" dirty="0" smtClean="0"/>
              <a:t>Bps</a:t>
            </a:r>
          </a:p>
          <a:p>
            <a:pPr marL="342900" indent="-342900">
              <a:buFont typeface="Arial"/>
              <a:buChar char="•"/>
            </a:pPr>
            <a:endParaRPr lang="en-US" sz="2000" dirty="0" smtClean="0"/>
          </a:p>
          <a:p>
            <a:r>
              <a:rPr lang="en-US" sz="2400" b="1" dirty="0" smtClean="0"/>
              <a:t>Infrared Camera:</a:t>
            </a:r>
          </a:p>
          <a:p>
            <a:pPr marL="342900" indent="-342900">
              <a:buFont typeface="Arial"/>
              <a:buChar char="•"/>
            </a:pPr>
            <a:r>
              <a:rPr lang="en-US" sz="2000" dirty="0" smtClean="0"/>
              <a:t>500 Hz I</a:t>
            </a:r>
            <a:r>
              <a:rPr lang="en-US" sz="2000" baseline="30000" dirty="0" smtClean="0"/>
              <a:t>2</a:t>
            </a:r>
            <a:r>
              <a:rPr lang="en-US" sz="2000" dirty="0" smtClean="0"/>
              <a:t>C Camera, 4 point tracking, 1024x768 resolution</a:t>
            </a:r>
            <a:endParaRPr lang="en-US" sz="2000" dirty="0"/>
          </a:p>
          <a:p>
            <a:pPr marL="342900" indent="-342900">
              <a:buFont typeface="Arial"/>
              <a:buChar char="•"/>
            </a:pPr>
            <a:r>
              <a:rPr lang="en-US" sz="2000" dirty="0" smtClean="0"/>
              <a:t>2 5x2 arrays of 950 nm infrared LED beacons on leader</a:t>
            </a:r>
          </a:p>
          <a:p>
            <a:pPr marL="342900" indent="-342900">
              <a:buFont typeface="Arial"/>
              <a:buChar char="•"/>
            </a:pPr>
            <a:r>
              <a:rPr lang="en-US" sz="2000" dirty="0" smtClean="0"/>
              <a:t>Servo-controlled pitch to increase effective FOV</a:t>
            </a:r>
          </a:p>
        </p:txBody>
      </p:sp>
      <p:grpSp>
        <p:nvGrpSpPr>
          <p:cNvPr id="14" name="Group 13"/>
          <p:cNvGrpSpPr/>
          <p:nvPr/>
        </p:nvGrpSpPr>
        <p:grpSpPr>
          <a:xfrm>
            <a:off x="15621000" y="24993600"/>
            <a:ext cx="5638800" cy="4145578"/>
            <a:chOff x="24003000" y="26136600"/>
            <a:chExt cx="5638800" cy="4145578"/>
          </a:xfrm>
        </p:grpSpPr>
        <p:grpSp>
          <p:nvGrpSpPr>
            <p:cNvPr id="13" name="Group 12"/>
            <p:cNvGrpSpPr/>
            <p:nvPr/>
          </p:nvGrpSpPr>
          <p:grpSpPr>
            <a:xfrm>
              <a:off x="24003000" y="26136600"/>
              <a:ext cx="5638800" cy="3749202"/>
              <a:chOff x="23698200" y="25679400"/>
              <a:chExt cx="5638800" cy="3749202"/>
            </a:xfrm>
          </p:grpSpPr>
          <p:pic>
            <p:nvPicPr>
              <p:cNvPr id="7" name="Picture 6" descr="DSC_1328.JPG"/>
              <p:cNvPicPr>
                <a:picLocks noChangeAspect="1"/>
              </p:cNvPicPr>
              <p:nvPr/>
            </p:nvPicPr>
            <p:blipFill>
              <a:blip r:embed="rId16" cstate="print">
                <a:extLst>
                  <a:ext uri="{28A0092B-C50C-407E-A947-70E740481C1C}">
                    <a14:useLocalDpi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 val="0"/>
                  </a:ext>
                </a:extLst>
              </a:blip>
              <a:stretch>
                <a:fillRect/>
              </a:stretch>
            </p:blipFill>
            <p:spPr>
              <a:xfrm>
                <a:off x="23698200" y="25679400"/>
                <a:ext cx="5638800" cy="3749202"/>
              </a:xfrm>
              <a:prstGeom prst="rect">
                <a:avLst/>
              </a:prstGeom>
            </p:spPr>
          </p:pic>
          <p:sp>
            <p:nvSpPr>
              <p:cNvPr id="11" name="Oval 10"/>
              <p:cNvSpPr/>
              <p:nvPr/>
            </p:nvSpPr>
            <p:spPr>
              <a:xfrm>
                <a:off x="24536400" y="27203400"/>
                <a:ext cx="990600" cy="990600"/>
              </a:xfrm>
              <a:prstGeom prst="ellipse">
                <a:avLst/>
              </a:prstGeom>
              <a:noFill/>
              <a:ln w="76200" cmpd="sng">
                <a:solidFill>
                  <a:srgbClr val="990000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3" name="Oval 62"/>
              <p:cNvSpPr/>
              <p:nvPr/>
            </p:nvSpPr>
            <p:spPr>
              <a:xfrm>
                <a:off x="27889200" y="27051000"/>
                <a:ext cx="990600" cy="990600"/>
              </a:xfrm>
              <a:prstGeom prst="ellipse">
                <a:avLst/>
              </a:prstGeom>
              <a:noFill/>
              <a:ln w="76200" cmpd="sng">
                <a:solidFill>
                  <a:srgbClr val="990000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66" name="TextBox 65"/>
            <p:cNvSpPr txBox="1"/>
            <p:nvPr/>
          </p:nvSpPr>
          <p:spPr>
            <a:xfrm>
              <a:off x="25374600" y="29882068"/>
              <a:ext cx="358140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b="1" dirty="0" smtClean="0"/>
                <a:t>Leader 950 nm IR Beacons</a:t>
              </a:r>
              <a:endParaRPr lang="en-US" sz="2000" b="1" dirty="0"/>
            </a:p>
          </p:txBody>
        </p:sp>
      </p:grpSp>
      <p:pic>
        <p:nvPicPr>
          <p:cNvPr id="15" name="Picture 14" descr="ir_map.pdf"/>
          <p:cNvPicPr>
            <a:picLocks noChangeAspect="1"/>
          </p:cNvPicPr>
          <p:nvPr/>
        </p:nvPicPr>
        <p:blipFill>
          <a:blip r:embed="rId17">
            <a:extLst>
              <a:ext uri="{28A0092B-C50C-407E-A947-70E740481C1C}">
                <a14:useLocalDpi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 val="0"/>
              </a:ext>
            </a:extLst>
          </a:blip>
          <a:stretch>
            <a:fillRect/>
          </a:stretch>
        </p:blipFill>
        <p:spPr>
          <a:xfrm>
            <a:off x="37230628" y="20955000"/>
            <a:ext cx="6712527" cy="8686800"/>
          </a:xfrm>
          <a:prstGeom prst="rect">
            <a:avLst/>
          </a:prstGeom>
        </p:spPr>
      </p:pic>
      <p:sp>
        <p:nvSpPr>
          <p:cNvPr id="69" name="Rounded Rectangle 68"/>
          <p:cNvSpPr/>
          <p:nvPr/>
        </p:nvSpPr>
        <p:spPr>
          <a:xfrm>
            <a:off x="31242000" y="23393400"/>
            <a:ext cx="7010400" cy="3657600"/>
          </a:xfrm>
          <a:prstGeom prst="roundRect">
            <a:avLst>
              <a:gd name="adj" fmla="val 6419"/>
            </a:avLst>
          </a:prstGeom>
          <a:solidFill>
            <a:schemeClr val="bg1"/>
          </a:solidFill>
          <a:ln w="38100" cmpd="sng">
            <a:solidFill>
              <a:srgbClr val="00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3" name="Picture 22" descr="following_angles.pdf"/>
          <p:cNvPicPr>
            <a:picLocks noChangeAspect="1"/>
          </p:cNvPicPr>
          <p:nvPr/>
        </p:nvPicPr>
        <p:blipFill>
          <a:blip r:embed="rId18">
            <a:extLst>
              <a:ext uri="{28A0092B-C50C-407E-A947-70E740481C1C}">
                <a14:useLocalDpi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 val="0"/>
              </a:ext>
            </a:extLst>
          </a:blip>
          <a:stretch>
            <a:fillRect/>
          </a:stretch>
        </p:blipFill>
        <p:spPr>
          <a:xfrm>
            <a:off x="31089600" y="22021800"/>
            <a:ext cx="4828309" cy="6248400"/>
          </a:xfrm>
          <a:prstGeom prst="rect">
            <a:avLst/>
          </a:prstGeom>
        </p:spPr>
      </p:pic>
      <p:sp>
        <p:nvSpPr>
          <p:cNvPr id="67" name="TextBox 66"/>
          <p:cNvSpPr txBox="1"/>
          <p:nvPr/>
        </p:nvSpPr>
        <p:spPr>
          <a:xfrm>
            <a:off x="35661600" y="24003000"/>
            <a:ext cx="3429000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 smtClean="0"/>
              <a:t>Long-term </a:t>
            </a:r>
            <a:r>
              <a:rPr lang="en-US" sz="2000" dirty="0" smtClean="0"/>
              <a:t>attitude stabilization of follower quadrotor during flight</a:t>
            </a:r>
          </a:p>
          <a:p>
            <a:endParaRPr lang="en-US" sz="2000" dirty="0"/>
          </a:p>
          <a:p>
            <a:r>
              <a:rPr lang="en-US" sz="2000" dirty="0" smtClean="0">
                <a:solidFill>
                  <a:srgbClr val="FF0000"/>
                </a:solidFill>
              </a:rPr>
              <a:t>Red</a:t>
            </a:r>
            <a:r>
              <a:rPr lang="en-US" sz="2000" dirty="0" smtClean="0"/>
              <a:t> = Yaw</a:t>
            </a:r>
          </a:p>
          <a:p>
            <a:r>
              <a:rPr lang="en-US" sz="2000" dirty="0" smtClean="0">
                <a:solidFill>
                  <a:srgbClr val="0000FF"/>
                </a:solidFill>
              </a:rPr>
              <a:t>Blue</a:t>
            </a:r>
            <a:r>
              <a:rPr lang="en-US" sz="2000" dirty="0" smtClean="0"/>
              <a:t> = Pitch</a:t>
            </a:r>
          </a:p>
          <a:p>
            <a:r>
              <a:rPr lang="en-US" sz="2000" dirty="0" smtClean="0">
                <a:solidFill>
                  <a:srgbClr val="008000"/>
                </a:solidFill>
              </a:rPr>
              <a:t>Green</a:t>
            </a:r>
            <a:r>
              <a:rPr lang="en-US" sz="2000" dirty="0" smtClean="0"/>
              <a:t> = Roll</a:t>
            </a:r>
          </a:p>
        </p:txBody>
      </p:sp>
      <p:sp>
        <p:nvSpPr>
          <p:cNvPr id="74" name="Rounded Rectangle 73"/>
          <p:cNvSpPr/>
          <p:nvPr/>
        </p:nvSpPr>
        <p:spPr>
          <a:xfrm>
            <a:off x="31242000" y="27355800"/>
            <a:ext cx="7010400" cy="3962400"/>
          </a:xfrm>
          <a:prstGeom prst="roundRect">
            <a:avLst>
              <a:gd name="adj" fmla="val 6419"/>
            </a:avLst>
          </a:prstGeom>
          <a:solidFill>
            <a:schemeClr val="bg1"/>
          </a:solidFill>
          <a:ln w="38100" cmpd="sng">
            <a:solidFill>
              <a:srgbClr val="00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" name="Picture 19" descr="following_response.pdf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 val="0"/>
              </a:ext>
            </a:extLst>
          </a:blip>
          <a:stretch>
            <a:fillRect/>
          </a:stretch>
        </p:blipFill>
        <p:spPr>
          <a:xfrm>
            <a:off x="30632400" y="25603200"/>
            <a:ext cx="5770418" cy="7467600"/>
          </a:xfrm>
          <a:prstGeom prst="rect">
            <a:avLst/>
          </a:prstGeom>
        </p:spPr>
      </p:pic>
      <p:sp>
        <p:nvSpPr>
          <p:cNvPr id="75" name="TextBox 74"/>
          <p:cNvSpPr txBox="1"/>
          <p:nvPr/>
        </p:nvSpPr>
        <p:spPr>
          <a:xfrm>
            <a:off x="35509200" y="27584400"/>
            <a:ext cx="2819400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 smtClean="0"/>
              <a:t>Autopilot</a:t>
            </a:r>
            <a:r>
              <a:rPr lang="en-US" sz="2000" dirty="0" smtClean="0"/>
              <a:t> control response to disturbances in distance to leader.</a:t>
            </a:r>
          </a:p>
          <a:p>
            <a:endParaRPr lang="en-US" sz="2000" dirty="0"/>
          </a:p>
          <a:p>
            <a:r>
              <a:rPr lang="en-US" sz="2000" b="1" dirty="0" smtClean="0"/>
              <a:t>Follower </a:t>
            </a:r>
            <a:r>
              <a:rPr lang="en-US" sz="2000" dirty="0" smtClean="0"/>
              <a:t>set to hold 130 cm distance behind leader</a:t>
            </a:r>
          </a:p>
          <a:p>
            <a:endParaRPr lang="en-US" sz="2000" b="1" dirty="0"/>
          </a:p>
          <a:p>
            <a:r>
              <a:rPr lang="en-US" sz="2000" b="1" dirty="0" smtClean="0"/>
              <a:t>20 second </a:t>
            </a:r>
            <a:r>
              <a:rPr lang="en-US" sz="2000" dirty="0" smtClean="0"/>
              <a:t>test and then auto-land</a:t>
            </a:r>
          </a:p>
        </p:txBody>
      </p:sp>
      <p:sp>
        <p:nvSpPr>
          <p:cNvPr id="76" name="TextBox 75"/>
          <p:cNvSpPr txBox="1"/>
          <p:nvPr/>
        </p:nvSpPr>
        <p:spPr>
          <a:xfrm>
            <a:off x="31623000" y="20269200"/>
            <a:ext cx="70104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 smtClean="0"/>
              <a:t>Top Left:</a:t>
            </a:r>
            <a:r>
              <a:rPr lang="en-US" sz="2000" b="1" dirty="0" smtClean="0"/>
              <a:t> </a:t>
            </a:r>
            <a:r>
              <a:rPr lang="en-US" sz="2000" dirty="0" smtClean="0"/>
              <a:t>Recursive Flock  </a:t>
            </a:r>
            <a:r>
              <a:rPr lang="en-US" sz="2000" b="1" dirty="0" smtClean="0"/>
              <a:t>Top </a:t>
            </a:r>
            <a:r>
              <a:rPr lang="en-US" sz="2000" b="1" dirty="0" smtClean="0"/>
              <a:t>Right</a:t>
            </a:r>
            <a:r>
              <a:rPr lang="en-US" sz="2000" dirty="0" smtClean="0"/>
              <a:t>: PID on relative position</a:t>
            </a:r>
          </a:p>
          <a:p>
            <a:r>
              <a:rPr lang="en-US" sz="2000" b="1" dirty="0" smtClean="0"/>
              <a:t>Bottom Left: </a:t>
            </a:r>
            <a:r>
              <a:rPr lang="en-US" sz="2000" dirty="0" smtClean="0"/>
              <a:t>Simulated camera FOV </a:t>
            </a:r>
            <a:r>
              <a:rPr lang="en-US" sz="2000" b="1" dirty="0" smtClean="0"/>
              <a:t>Bottom Right</a:t>
            </a:r>
            <a:r>
              <a:rPr lang="en-US" sz="2000" dirty="0" smtClean="0"/>
              <a:t>: Response to pseudo-random errors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22631400" y="21259800"/>
            <a:ext cx="7086600" cy="646331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3600" dirty="0" smtClean="0">
                <a:solidFill>
                  <a:schemeClr val="bg1"/>
                </a:solidFill>
              </a:rPr>
              <a:t>Network Sensing &amp; Control</a:t>
            </a:r>
            <a:endParaRPr lang="en-US" sz="3600" dirty="0">
              <a:solidFill>
                <a:schemeClr val="bg1"/>
              </a:solidFill>
            </a:endParaRPr>
          </a:p>
        </p:txBody>
      </p:sp>
      <p:pic>
        <p:nvPicPr>
          <p:cNvPr id="80" name="Picture 79" descr="IRTracking.pdf"/>
          <p:cNvPicPr>
            <a:picLocks noChangeAspect="1"/>
          </p:cNvPicPr>
          <p:nvPr/>
        </p:nvPicPr>
        <p:blipFill>
          <a:blip r:embed="rId20">
            <a:extLst>
              <a:ext uri="{28A0092B-C50C-407E-A947-70E740481C1C}">
                <a14:useLocalDpi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 val="0"/>
              </a:ext>
            </a:extLst>
          </a:blip>
          <a:stretch>
            <a:fillRect/>
          </a:stretch>
        </p:blipFill>
        <p:spPr>
          <a:xfrm>
            <a:off x="1447800" y="25984200"/>
            <a:ext cx="3791953" cy="3098800"/>
          </a:xfrm>
          <a:prstGeom prst="rect">
            <a:avLst/>
          </a:prstGeom>
        </p:spPr>
      </p:pic>
      <p:sp>
        <p:nvSpPr>
          <p:cNvPr id="81" name="TextBox 80"/>
          <p:cNvSpPr txBox="1"/>
          <p:nvPr/>
        </p:nvSpPr>
        <p:spPr>
          <a:xfrm rot="2047119">
            <a:off x="5440270" y="25548254"/>
            <a:ext cx="2438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b="1" dirty="0" smtClean="0"/>
              <a:t>Leader Attitude (RF)</a:t>
            </a:r>
            <a:endParaRPr lang="en-US" sz="1800" b="1" dirty="0"/>
          </a:p>
        </p:txBody>
      </p:sp>
      <p:sp>
        <p:nvSpPr>
          <p:cNvPr id="82" name="Right Arrow 81"/>
          <p:cNvSpPr/>
          <p:nvPr/>
        </p:nvSpPr>
        <p:spPr>
          <a:xfrm rot="1994098">
            <a:off x="5457026" y="25888431"/>
            <a:ext cx="2023267" cy="496644"/>
          </a:xfrm>
          <a:prstGeom prst="rightArrow">
            <a:avLst/>
          </a:prstGeom>
          <a:solidFill>
            <a:schemeClr val="bg1"/>
          </a:solidFill>
          <a:ln w="76200">
            <a:solidFill>
              <a:srgbClr val="31657E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8" name="TextBox 87"/>
          <p:cNvSpPr txBox="1"/>
          <p:nvPr/>
        </p:nvSpPr>
        <p:spPr>
          <a:xfrm>
            <a:off x="7620000" y="23317200"/>
            <a:ext cx="6934200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The </a:t>
            </a:r>
            <a:r>
              <a:rPr lang="en-US" sz="2000" b="1" dirty="0" err="1" smtClean="0"/>
              <a:t>AutoPilot</a:t>
            </a:r>
            <a:r>
              <a:rPr lang="en-US" sz="2000" dirty="0" smtClean="0"/>
              <a:t> microcontroller on the follower unit reads data from the </a:t>
            </a:r>
            <a:r>
              <a:rPr lang="en-US" sz="2000" b="1" dirty="0" err="1" smtClean="0"/>
              <a:t>Zigbee</a:t>
            </a:r>
            <a:r>
              <a:rPr lang="en-US" sz="2000" dirty="0" smtClean="0"/>
              <a:t> wireless transceiver, the </a:t>
            </a:r>
            <a:r>
              <a:rPr lang="en-US" sz="2000" b="1" dirty="0" smtClean="0"/>
              <a:t>IR Camera </a:t>
            </a:r>
            <a:r>
              <a:rPr lang="en-US" sz="2000" dirty="0" smtClean="0"/>
              <a:t>vision system, and the </a:t>
            </a:r>
            <a:r>
              <a:rPr lang="en-US" sz="2000" b="1" dirty="0" smtClean="0"/>
              <a:t>Inertial Measurement Unit</a:t>
            </a:r>
            <a:r>
              <a:rPr lang="en-US" sz="2000" dirty="0" smtClean="0"/>
              <a:t>, resulting in a data collection containing the attitude information for both the lead and following units as well as perceived beacon placement.</a:t>
            </a:r>
            <a:endParaRPr lang="en-US" sz="2000" dirty="0"/>
          </a:p>
        </p:txBody>
      </p:sp>
      <p:sp>
        <p:nvSpPr>
          <p:cNvPr id="89" name="TextBox 88"/>
          <p:cNvSpPr txBox="1"/>
          <p:nvPr/>
        </p:nvSpPr>
        <p:spPr>
          <a:xfrm>
            <a:off x="7620000" y="24993600"/>
            <a:ext cx="69342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Using all of this information, the </a:t>
            </a:r>
            <a:r>
              <a:rPr lang="en-US" sz="2000" dirty="0" err="1" smtClean="0"/>
              <a:t>AutoPilot</a:t>
            </a:r>
            <a:r>
              <a:rPr lang="en-US" sz="2000" dirty="0" smtClean="0"/>
              <a:t> performs several transformations and calculations to determine the follower’s position in relation to the lead unit in terms of horizontal (X), lateral (Y), and vertical (Z) displacements.</a:t>
            </a:r>
            <a:endParaRPr lang="en-US" sz="2000" dirty="0"/>
          </a:p>
        </p:txBody>
      </p:sp>
      <p:sp>
        <p:nvSpPr>
          <p:cNvPr id="90" name="TextBox 89"/>
          <p:cNvSpPr txBox="1"/>
          <p:nvPr/>
        </p:nvSpPr>
        <p:spPr>
          <a:xfrm>
            <a:off x="7543800" y="29337000"/>
            <a:ext cx="6934200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Once calculated the displacements are used in </a:t>
            </a:r>
            <a:r>
              <a:rPr lang="en-US" sz="2000" b="1" dirty="0" smtClean="0"/>
              <a:t>a control loop </a:t>
            </a:r>
            <a:r>
              <a:rPr lang="en-US" sz="2000" dirty="0" smtClean="0"/>
              <a:t>that attempts to maintain a fixed position in relation to the leader.  Outputting pulse-width-modulated </a:t>
            </a:r>
            <a:r>
              <a:rPr lang="en-US" sz="2000" b="1" dirty="0" smtClean="0"/>
              <a:t>(PWM) </a:t>
            </a:r>
            <a:r>
              <a:rPr lang="en-US" sz="2000" dirty="0" smtClean="0"/>
              <a:t>signals to the flight microcontroller, the </a:t>
            </a:r>
            <a:r>
              <a:rPr lang="en-US" sz="2000" dirty="0" err="1" smtClean="0"/>
              <a:t>AutoPilot</a:t>
            </a:r>
            <a:r>
              <a:rPr lang="en-US" sz="2000" dirty="0" smtClean="0"/>
              <a:t> mimics a user’s commands for </a:t>
            </a:r>
            <a:r>
              <a:rPr lang="en-US" sz="2000" b="1" dirty="0" smtClean="0"/>
              <a:t>throttle </a:t>
            </a:r>
            <a:r>
              <a:rPr lang="en-US" sz="2000" dirty="0" smtClean="0"/>
              <a:t>and desired </a:t>
            </a:r>
            <a:r>
              <a:rPr lang="en-US" sz="2000" b="1" dirty="0" smtClean="0"/>
              <a:t>yaw, pitch, </a:t>
            </a:r>
            <a:r>
              <a:rPr lang="en-US" sz="2000" dirty="0" smtClean="0"/>
              <a:t>and </a:t>
            </a:r>
            <a:r>
              <a:rPr lang="en-US" sz="2000" b="1" dirty="0" smtClean="0"/>
              <a:t>roll </a:t>
            </a:r>
            <a:r>
              <a:rPr lang="en-US" sz="2000" dirty="0" smtClean="0"/>
              <a:t>angles.</a:t>
            </a:r>
            <a:endParaRPr lang="en-US" sz="2000" dirty="0"/>
          </a:p>
        </p:txBody>
      </p:sp>
      <p:pic>
        <p:nvPicPr>
          <p:cNvPr id="26" name="Picture 25" descr="angles1.pdf"/>
          <p:cNvPicPr>
            <a:picLocks noChangeAspect="1"/>
          </p:cNvPicPr>
          <p:nvPr/>
        </p:nvPicPr>
        <p:blipFill>
          <a:blip r:embed="rId21">
            <a:extLst>
              <a:ext uri="{28A0092B-C50C-407E-A947-70E740481C1C}">
                <a14:useLocalDpi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 val="0"/>
              </a:ext>
            </a:extLst>
          </a:blip>
          <a:stretch>
            <a:fillRect/>
          </a:stretch>
        </p:blipFill>
        <p:spPr>
          <a:xfrm>
            <a:off x="685800" y="27017711"/>
            <a:ext cx="5266205" cy="6815089"/>
          </a:xfrm>
          <a:prstGeom prst="rect">
            <a:avLst/>
          </a:prstGeom>
        </p:spPr>
      </p:pic>
      <p:pic>
        <p:nvPicPr>
          <p:cNvPr id="32" name="Picture 31" descr="angles2.pdf"/>
          <p:cNvPicPr>
            <a:picLocks noChangeAspect="1"/>
          </p:cNvPicPr>
          <p:nvPr/>
        </p:nvPicPr>
        <p:blipFill>
          <a:blip r:embed="rId22">
            <a:extLst>
              <a:ext uri="{28A0092B-C50C-407E-A947-70E740481C1C}">
                <a14:useLocalDpi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 val="0"/>
              </a:ext>
            </a:extLst>
          </a:blip>
          <a:stretch>
            <a:fillRect/>
          </a:stretch>
        </p:blipFill>
        <p:spPr>
          <a:xfrm>
            <a:off x="762000" y="21259800"/>
            <a:ext cx="5240482" cy="6781800"/>
          </a:xfrm>
          <a:prstGeom prst="rect">
            <a:avLst/>
          </a:prstGeom>
        </p:spPr>
      </p:pic>
      <p:sp>
        <p:nvSpPr>
          <p:cNvPr id="91" name="Right Arrow 90"/>
          <p:cNvSpPr/>
          <p:nvPr/>
        </p:nvSpPr>
        <p:spPr>
          <a:xfrm rot="19800000">
            <a:off x="5398828" y="28437949"/>
            <a:ext cx="2023267" cy="496644"/>
          </a:xfrm>
          <a:prstGeom prst="rightArrow">
            <a:avLst/>
          </a:prstGeom>
          <a:solidFill>
            <a:schemeClr val="bg1"/>
          </a:solidFill>
          <a:ln w="76200">
            <a:solidFill>
              <a:srgbClr val="31657E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2" name="Right Arrow 91"/>
          <p:cNvSpPr/>
          <p:nvPr/>
        </p:nvSpPr>
        <p:spPr>
          <a:xfrm>
            <a:off x="5334000" y="27203400"/>
            <a:ext cx="2023267" cy="496644"/>
          </a:xfrm>
          <a:prstGeom prst="rightArrow">
            <a:avLst/>
          </a:prstGeom>
          <a:solidFill>
            <a:schemeClr val="bg1"/>
          </a:solidFill>
          <a:ln w="76200">
            <a:solidFill>
              <a:srgbClr val="31657E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5" name="Right Arrow 94"/>
          <p:cNvSpPr/>
          <p:nvPr/>
        </p:nvSpPr>
        <p:spPr>
          <a:xfrm>
            <a:off x="9635333" y="27203400"/>
            <a:ext cx="2023267" cy="496644"/>
          </a:xfrm>
          <a:prstGeom prst="rightArrow">
            <a:avLst/>
          </a:prstGeom>
          <a:solidFill>
            <a:schemeClr val="bg1"/>
          </a:solidFill>
          <a:ln w="76200">
            <a:solidFill>
              <a:srgbClr val="31657E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Rounded Rectangle 35"/>
          <p:cNvSpPr/>
          <p:nvPr/>
        </p:nvSpPr>
        <p:spPr>
          <a:xfrm>
            <a:off x="7467600" y="26974800"/>
            <a:ext cx="2057400" cy="1143000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6" name="Rounded Rectangle 95"/>
          <p:cNvSpPr/>
          <p:nvPr/>
        </p:nvSpPr>
        <p:spPr>
          <a:xfrm>
            <a:off x="11734800" y="26974800"/>
            <a:ext cx="2362200" cy="1143000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3" name="TextBox 92"/>
          <p:cNvSpPr txBox="1"/>
          <p:nvPr/>
        </p:nvSpPr>
        <p:spPr>
          <a:xfrm>
            <a:off x="7543800" y="27166669"/>
            <a:ext cx="19812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err="1" smtClean="0">
                <a:solidFill>
                  <a:schemeClr val="bg1"/>
                </a:solidFill>
              </a:rPr>
              <a:t>AutoPilot</a:t>
            </a:r>
            <a:r>
              <a:rPr lang="en-US" sz="2000" b="1" dirty="0" smtClean="0">
                <a:solidFill>
                  <a:schemeClr val="bg1"/>
                </a:solidFill>
              </a:rPr>
              <a:t> Microcontroller</a:t>
            </a:r>
            <a:endParaRPr lang="en-US" sz="2000" b="1" dirty="0">
              <a:solidFill>
                <a:schemeClr val="bg1"/>
              </a:solidFill>
            </a:endParaRPr>
          </a:p>
        </p:txBody>
      </p:sp>
      <p:sp>
        <p:nvSpPr>
          <p:cNvPr id="94" name="TextBox 93"/>
          <p:cNvSpPr txBox="1"/>
          <p:nvPr/>
        </p:nvSpPr>
        <p:spPr>
          <a:xfrm>
            <a:off x="11963400" y="27051000"/>
            <a:ext cx="19812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smtClean="0">
                <a:solidFill>
                  <a:srgbClr val="FFFFFF"/>
                </a:solidFill>
              </a:rPr>
              <a:t>Displacements and commanded controls?</a:t>
            </a:r>
            <a:endParaRPr lang="en-US" sz="2000" b="1" dirty="0">
              <a:solidFill>
                <a:srgbClr val="FFFFFF"/>
              </a:solidFill>
            </a:endParaRPr>
          </a:p>
        </p:txBody>
      </p:sp>
      <p:sp>
        <p:nvSpPr>
          <p:cNvPr id="97" name="TextBox 96"/>
          <p:cNvSpPr txBox="1"/>
          <p:nvPr/>
        </p:nvSpPr>
        <p:spPr>
          <a:xfrm>
            <a:off x="5105400" y="26822400"/>
            <a:ext cx="2438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b="1" dirty="0" smtClean="0"/>
              <a:t>Follower IR Camera</a:t>
            </a:r>
            <a:endParaRPr lang="en-US" sz="1800" b="1" dirty="0"/>
          </a:p>
        </p:txBody>
      </p:sp>
      <p:sp>
        <p:nvSpPr>
          <p:cNvPr id="98" name="TextBox 97"/>
          <p:cNvSpPr txBox="1"/>
          <p:nvPr/>
        </p:nvSpPr>
        <p:spPr>
          <a:xfrm rot="19800000">
            <a:off x="5537447" y="28741811"/>
            <a:ext cx="28913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b="1" dirty="0" smtClean="0"/>
              <a:t>Follower Attitude (IMU)</a:t>
            </a:r>
            <a:endParaRPr lang="en-US" sz="1800" b="1" dirty="0"/>
          </a:p>
        </p:txBody>
      </p:sp>
      <p:sp>
        <p:nvSpPr>
          <p:cNvPr id="99" name="TextBox 98"/>
          <p:cNvSpPr txBox="1"/>
          <p:nvPr/>
        </p:nvSpPr>
        <p:spPr>
          <a:xfrm>
            <a:off x="9525000" y="26746200"/>
            <a:ext cx="2667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b="1" dirty="0" smtClean="0"/>
              <a:t>Positional PID </a:t>
            </a:r>
            <a:r>
              <a:rPr lang="en-US" sz="1800" b="1" dirty="0" smtClean="0"/>
              <a:t>Loop</a:t>
            </a:r>
            <a:endParaRPr lang="en-US" sz="1800" b="1" dirty="0"/>
          </a:p>
        </p:txBody>
      </p:sp>
      <p:sp>
        <p:nvSpPr>
          <p:cNvPr id="100" name="TextBox 99"/>
          <p:cNvSpPr txBox="1"/>
          <p:nvPr/>
        </p:nvSpPr>
        <p:spPr>
          <a:xfrm>
            <a:off x="38404800" y="27279600"/>
            <a:ext cx="4038600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 smtClean="0"/>
              <a:t>IR Camera Errors vs. Displacement:</a:t>
            </a:r>
            <a:r>
              <a:rPr lang="en-US" sz="2000" dirty="0" smtClean="0"/>
              <a:t> measured and computed distances vs. actual measured distances. The top represents a location closer to the lead quadrotor.</a:t>
            </a:r>
          </a:p>
        </p:txBody>
      </p:sp>
      <p:pic>
        <p:nvPicPr>
          <p:cNvPr id="40" name="Picture 39" descr="quadflying.png"/>
          <p:cNvPicPr>
            <a:picLocks noChangeAspect="1"/>
          </p:cNvPicPr>
          <p:nvPr/>
        </p:nvPicPr>
        <p:blipFill>
          <a:blip r:embed="rId23">
            <a:extLst>
              <a:ext uri="{28A0092B-C50C-407E-A947-70E740481C1C}">
                <a14:useLocalDpi xmlns="" xmlns:a="http://schemas.openxmlformats.org/drawingml/2006/main" xmlns:r="http://schemas.openxmlformats.org/officeDocument/2006/relationships" xmlns:p="http://schemas.openxmlformats.org/presentationml/2006/main" xmlns:a14="http://schemas.microsoft.com/office/drawing/2010/main" xmlns:mv="urn:schemas-microsoft-com:mac:vml" xmlns:mc="http://schemas.openxmlformats.org/markup-compatibility/2006" val="0"/>
              </a:ext>
            </a:extLst>
          </a:blip>
          <a:stretch>
            <a:fillRect/>
          </a:stretch>
        </p:blipFill>
        <p:spPr>
          <a:xfrm>
            <a:off x="38481000" y="29032200"/>
            <a:ext cx="3918660" cy="2666999"/>
          </a:xfrm>
          <a:prstGeom prst="rect">
            <a:avLst/>
          </a:prstGeom>
        </p:spPr>
      </p:pic>
      <p:sp>
        <p:nvSpPr>
          <p:cNvPr id="101" name="TextBox 100"/>
          <p:cNvSpPr txBox="1"/>
          <p:nvPr/>
        </p:nvSpPr>
        <p:spPr>
          <a:xfrm>
            <a:off x="1981200" y="25984200"/>
            <a:ext cx="2667000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800" dirty="0" smtClean="0"/>
              <a:t>IR Camera Point Tracking</a:t>
            </a:r>
            <a:endParaRPr lang="en-US" sz="1800" dirty="0"/>
          </a:p>
        </p:txBody>
      </p:sp>
      <p:sp>
        <p:nvSpPr>
          <p:cNvPr id="102" name="TextBox 101"/>
          <p:cNvSpPr txBox="1"/>
          <p:nvPr/>
        </p:nvSpPr>
        <p:spPr>
          <a:xfrm>
            <a:off x="2057400" y="23192601"/>
            <a:ext cx="2667000" cy="276999"/>
          </a:xfrm>
          <a:prstGeom prst="rect">
            <a:avLst/>
          </a:prstGeom>
          <a:solidFill>
            <a:schemeClr val="bg1"/>
          </a:solidFill>
        </p:spPr>
        <p:txBody>
          <a:bodyPr wrap="square" tIns="0" bIns="0" rtlCol="0">
            <a:spAutoFit/>
          </a:bodyPr>
          <a:lstStyle/>
          <a:p>
            <a:pPr algn="ctr"/>
            <a:r>
              <a:rPr lang="en-US" sz="1800" dirty="0" smtClean="0"/>
              <a:t>Attitude During Flight</a:t>
            </a:r>
            <a:endParaRPr lang="en-US" sz="1800" dirty="0"/>
          </a:p>
        </p:txBody>
      </p:sp>
      <p:sp>
        <p:nvSpPr>
          <p:cNvPr id="103" name="TextBox 102"/>
          <p:cNvSpPr txBox="1"/>
          <p:nvPr/>
        </p:nvSpPr>
        <p:spPr>
          <a:xfrm>
            <a:off x="1981200" y="29108400"/>
            <a:ext cx="2667000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800" dirty="0" smtClean="0"/>
              <a:t>Attitude During Flight</a:t>
            </a:r>
            <a:endParaRPr lang="en-US" sz="18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2124</TotalTime>
  <Words>709</Words>
  <Application>Microsoft Macintosh PowerPoint</Application>
  <PresentationFormat>Custom</PresentationFormat>
  <Paragraphs>86</Paragraphs>
  <Slides>1</Slides>
  <Notes>0</Notes>
  <HiddenSlides>0</HiddenSlides>
  <MMClips>0</MMClips>
  <ScaleCrop>false</ScaleCrop>
  <HeadingPairs>
    <vt:vector size="4" baseType="variant">
      <vt:variant>
        <vt:lpstr>Design Template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2" baseType="lpstr">
      <vt:lpstr>Office Theme</vt:lpstr>
      <vt:lpstr>Slide 1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mlab</dc:creator>
  <cp:lastModifiedBy>R M</cp:lastModifiedBy>
  <cp:revision>293</cp:revision>
  <dcterms:created xsi:type="dcterms:W3CDTF">2011-04-07T19:12:44Z</dcterms:created>
  <dcterms:modified xsi:type="dcterms:W3CDTF">2011-04-07T20:31:32Z</dcterms:modified>
</cp:coreProperties>
</file>

<file path=docProps/thumbnail.jpeg>
</file>